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1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2.xml" ContentType="application/vnd.openxmlformats-officedocument.theme+xml"/>
  <Override PartName="/ppt/slideLayouts/slideLayout81.xml" ContentType="application/vnd.openxmlformats-officedocument.presentationml.slideLayout+xml"/>
  <Override PartName="/ppt/theme/theme1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5.xml" ContentType="application/vnd.openxmlformats-officedocument.theme+xml"/>
  <Override PartName="/ppt/slideLayouts/slideLayout91.xml" ContentType="application/vnd.openxmlformats-officedocument.presentationml.slideLayout+xml"/>
  <Override PartName="/ppt/theme/theme16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3" r:id="rId4"/>
    <p:sldMasterId id="2147483744" r:id="rId5"/>
    <p:sldMasterId id="2147483769" r:id="rId6"/>
    <p:sldMasterId id="2147483783" r:id="rId7"/>
    <p:sldMasterId id="2147483676" r:id="rId8"/>
    <p:sldMasterId id="2147483680" r:id="rId9"/>
    <p:sldMasterId id="2147483682" r:id="rId10"/>
    <p:sldMasterId id="2147483707" r:id="rId11"/>
    <p:sldMasterId id="2147483729" r:id="rId12"/>
    <p:sldMasterId id="2147483723" r:id="rId13"/>
    <p:sldMasterId id="2147483727" r:id="rId14"/>
    <p:sldMasterId id="2147483750" r:id="rId15"/>
    <p:sldMasterId id="2147483797" r:id="rId16"/>
    <p:sldMasterId id="2147483799" r:id="rId17"/>
    <p:sldMasterId id="2147483803" r:id="rId18"/>
    <p:sldMasterId id="2147483811" r:id="rId19"/>
    <p:sldMasterId id="2147483813" r:id="rId20"/>
  </p:sldMasterIdLst>
  <p:notesMasterIdLst>
    <p:notesMasterId r:id="rId24"/>
  </p:notesMasterIdLst>
  <p:handoutMasterIdLst>
    <p:handoutMasterId r:id="rId25"/>
  </p:handoutMasterIdLst>
  <p:sldIdLst>
    <p:sldId id="318" r:id="rId21"/>
    <p:sldId id="341" r:id="rId22"/>
    <p:sldId id="342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ax-Regular" charset="0"/>
      <p:regular r:id="rId30"/>
    </p:embeddedFont>
    <p:embeddedFont>
      <p:font typeface="Max-SemiBold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B804D9-480B-5808-C7CD-0A31849E7B75}" name="Mohammed Kayyali" initials="MK" userId="S::mohammed.kayyali@linkdev.com::a5a64b66-7d54-46a3-a93f-e402c9904be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00B8FF"/>
    <a:srgbClr val="878787"/>
    <a:srgbClr val="91947A"/>
    <a:srgbClr val="575757"/>
    <a:srgbClr val="2437AC"/>
    <a:srgbClr val="FFFFFF"/>
    <a:srgbClr val="CFCFCF"/>
    <a:srgbClr val="707070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B4CBC7-8102-4696-9793-25DB9F34B37F}" v="15" dt="2023-08-01T13:56:50.027"/>
  </p1510:revLst>
</p1510:revInfo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9" autoAdjust="0"/>
    <p:restoredTop sz="94307" autoAdjust="0"/>
  </p:normalViewPr>
  <p:slideViewPr>
    <p:cSldViewPr snapToGrid="0">
      <p:cViewPr varScale="1">
        <p:scale>
          <a:sx n="62" d="100"/>
          <a:sy n="62" d="100"/>
        </p:scale>
        <p:origin x="868" y="56"/>
      </p:cViewPr>
      <p:guideLst>
        <p:guide orient="horz" pos="100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font" Target="fonts/font6.fntdata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9C9800-56D7-47FF-AC9A-C3AEE950C0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36029-1C38-4755-B66D-D1C28DB3B1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F083C-E9FC-4196-9F04-00030DDC72B6}" type="datetimeFigureOut">
              <a:rPr lang="en-US" smtClean="0"/>
              <a:t>02-Oct-23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FD5A0-6093-43F7-AFA7-A58B41CAE5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F66FD1-88E1-41D8-B400-06C10FE5FA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A2DBE-7F29-4F5A-974F-4135A302E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41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22CDE-3EB3-464E-B0CF-6628C4CD967B}" type="datetimeFigureOut">
              <a:rPr lang="en-US" smtClean="0"/>
              <a:t>02-Oct-23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69AD7-BA1D-4E7C-AAD4-15E011163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9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svg"/><Relationship Id="rId7" Type="http://schemas.openxmlformats.org/officeDocument/2006/relationships/image" Target="../media/image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5.svg"/><Relationship Id="rId3" Type="http://schemas.openxmlformats.org/officeDocument/2006/relationships/image" Target="../media/image29.svg"/><Relationship Id="rId7" Type="http://schemas.openxmlformats.org/officeDocument/2006/relationships/image" Target="../media/image44.svg"/><Relationship Id="rId12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3.png"/><Relationship Id="rId11" Type="http://schemas.openxmlformats.org/officeDocument/2006/relationships/image" Target="../media/image35.svg"/><Relationship Id="rId5" Type="http://schemas.openxmlformats.org/officeDocument/2006/relationships/image" Target="../media/image42.svg"/><Relationship Id="rId15" Type="http://schemas.openxmlformats.org/officeDocument/2006/relationships/image" Target="../media/image27.svg"/><Relationship Id="rId10" Type="http://schemas.openxmlformats.org/officeDocument/2006/relationships/image" Target="../media/image34.png"/><Relationship Id="rId4" Type="http://schemas.openxmlformats.org/officeDocument/2006/relationships/image" Target="../media/image41.png"/><Relationship Id="rId9" Type="http://schemas.openxmlformats.org/officeDocument/2006/relationships/image" Target="../media/image31.svg"/><Relationship Id="rId14" Type="http://schemas.openxmlformats.org/officeDocument/2006/relationships/image" Target="../media/image2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7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og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esenter Title">
            <a:extLst>
              <a:ext uri="{FF2B5EF4-FFF2-40B4-BE49-F238E27FC236}">
                <a16:creationId xmlns:a16="http://schemas.microsoft.com/office/drawing/2014/main" id="{CBCF3A63-0C8A-4330-ACF6-B17E9B81C74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36820" y="5984424"/>
            <a:ext cx="4838700" cy="4823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33" name="Presented by:">
            <a:extLst>
              <a:ext uri="{FF2B5EF4-FFF2-40B4-BE49-F238E27FC236}">
                <a16:creationId xmlns:a16="http://schemas.microsoft.com/office/drawing/2014/main" id="{F32F8264-DCC9-4BC6-9FAA-C8DACAF882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36820" y="5403398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34" name="Presenter Name">
            <a:extLst>
              <a:ext uri="{FF2B5EF4-FFF2-40B4-BE49-F238E27FC236}">
                <a16:creationId xmlns:a16="http://schemas.microsoft.com/office/drawing/2014/main" id="{03242195-A4E4-4B5F-B4FA-FD058958BE2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6820" y="5693911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grpSp>
        <p:nvGrpSpPr>
          <p:cNvPr id="35" name="Logo">
            <a:extLst>
              <a:ext uri="{FF2B5EF4-FFF2-40B4-BE49-F238E27FC236}">
                <a16:creationId xmlns:a16="http://schemas.microsoft.com/office/drawing/2014/main" id="{6FF1C179-495C-4309-9B32-4D71E3917BDB}"/>
              </a:ext>
            </a:extLst>
          </p:cNvPr>
          <p:cNvGrpSpPr/>
          <p:nvPr userDrawn="1"/>
        </p:nvGrpSpPr>
        <p:grpSpPr>
          <a:xfrm>
            <a:off x="521341" y="2194987"/>
            <a:ext cx="2249001" cy="1312488"/>
            <a:chOff x="525152" y="4737024"/>
            <a:chExt cx="1025539" cy="598491"/>
          </a:xfrm>
        </p:grpSpPr>
        <p:sp>
          <p:nvSpPr>
            <p:cNvPr id="36" name="AutoShape 48">
              <a:extLst>
                <a:ext uri="{FF2B5EF4-FFF2-40B4-BE49-F238E27FC236}">
                  <a16:creationId xmlns:a16="http://schemas.microsoft.com/office/drawing/2014/main" id="{BA8DE5E8-4E26-4563-A75F-1A0D2FCA965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8CA200C3-BBB8-4A3A-A52C-8397200A97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29967011-DD9E-45DE-8A08-CB08618DBE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52">
              <a:extLst>
                <a:ext uri="{FF2B5EF4-FFF2-40B4-BE49-F238E27FC236}">
                  <a16:creationId xmlns:a16="http://schemas.microsoft.com/office/drawing/2014/main" id="{A5B656F6-B76B-4D0B-A7C7-EE79FC0445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3">
              <a:extLst>
                <a:ext uri="{FF2B5EF4-FFF2-40B4-BE49-F238E27FC236}">
                  <a16:creationId xmlns:a16="http://schemas.microsoft.com/office/drawing/2014/main" id="{DFEA98E6-D70C-490A-AA36-086A4C0381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B977F95C-DF2A-4EA1-A645-00C13FA243D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FE18A8E1-1C61-4B38-8A17-2F2EB27B03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832C721D-C716-4A00-BAF5-0D3FD40268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858A6EEB-E549-4D6A-9DA4-6DF8BC2D7C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BE432EB9-3DD8-4D2B-A986-D81D6EA95A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F0706AC9-F607-4DBC-AEA1-E0F484F97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934D3E00-86AD-4AB2-B141-E1959767DB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1AB07272-41C6-4BDA-B742-04DBB1BE23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0DF52E10-00C9-4BFE-88C6-72D632C25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BDF589F6-E666-4B87-A253-E0D4CEF9EB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60086CE5-A99A-4CC3-9CE4-26E41A94E1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CC70FD75-F04F-4649-B3AC-F77C88837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866FD71-C3F2-4E32-A4B3-8B94024B66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DABDEBFA-20CB-4D93-AFF4-363336C7A0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</p:spTree>
    <p:extLst>
      <p:ext uri="{BB962C8B-B14F-4D97-AF65-F5344CB8AC3E}">
        <p14:creationId xmlns:p14="http://schemas.microsoft.com/office/powerpoint/2010/main" val="2427640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ogo">
            <a:extLst>
              <a:ext uri="{FF2B5EF4-FFF2-40B4-BE49-F238E27FC236}">
                <a16:creationId xmlns:a16="http://schemas.microsoft.com/office/drawing/2014/main" id="{2DFC8F8B-6771-448C-AA7C-F619289A0683}"/>
              </a:ext>
            </a:extLst>
          </p:cNvPr>
          <p:cNvGrpSpPr/>
          <p:nvPr userDrawn="1"/>
        </p:nvGrpSpPr>
        <p:grpSpPr>
          <a:xfrm>
            <a:off x="594494" y="5194194"/>
            <a:ext cx="1691506" cy="987141"/>
            <a:chOff x="525152" y="4737024"/>
            <a:chExt cx="1025539" cy="598491"/>
          </a:xfrm>
        </p:grpSpPr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DCBBB891-B03F-4698-97D0-B20F8A7F4AF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46BB1DB5-9E12-43EA-B605-C1DE269987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01034EC1-E8E9-482C-838B-238DE4F1F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4FF6BBF5-A310-4F1D-9D17-5730223912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">
              <a:extLst>
                <a:ext uri="{FF2B5EF4-FFF2-40B4-BE49-F238E27FC236}">
                  <a16:creationId xmlns:a16="http://schemas.microsoft.com/office/drawing/2014/main" id="{03F557E8-3BA6-4E12-B0FA-0ECBA9D66D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884B4EA2-CCAD-4A01-BF0D-47CAE58D38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B19DA2AA-63B9-4F88-8B5E-A2F28EFDF6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3A25F0E6-3596-4ECB-97CA-566FD33AC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B892D4D9-D8AA-41B3-845A-6939964B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B1EC70F9-8559-4E44-A3AF-619779749E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74165F7D-92B5-4491-A04D-E3706E29E3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829A8AAE-6337-4F84-8FB7-4635DE7F9F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A469917F-14DA-4808-8A8C-C2E8466559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4CCA2108-21F2-4AF9-8478-ED55721E6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3DD9EB34-8930-4377-AC7A-295EB96A43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2A45D6C7-C40F-4604-9860-F9E87971E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7BFF9C3D-1E3B-443B-A0CE-F0E75D293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8664CAD-83F0-4A91-9D21-BD0C237F23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2200008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Slogan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82218F6-11A2-4D9F-BE4E-8A54BE4C02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0660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7CC1C1B-40D4-411F-A3D5-A4E43AD763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702" y="1382827"/>
            <a:ext cx="6121432" cy="67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baseline="0" dirty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Presentation </a:t>
            </a:r>
            <a:r>
              <a:rPr lang="en-US" dirty="0" err="1"/>
              <a:t>Breif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89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og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esenter Title">
            <a:extLst>
              <a:ext uri="{FF2B5EF4-FFF2-40B4-BE49-F238E27FC236}">
                <a16:creationId xmlns:a16="http://schemas.microsoft.com/office/drawing/2014/main" id="{CBCF3A63-0C8A-4330-ACF6-B17E9B81C74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36820" y="5984424"/>
            <a:ext cx="4838700" cy="4823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33" name="Presented by:">
            <a:extLst>
              <a:ext uri="{FF2B5EF4-FFF2-40B4-BE49-F238E27FC236}">
                <a16:creationId xmlns:a16="http://schemas.microsoft.com/office/drawing/2014/main" id="{F32F8264-DCC9-4BC6-9FAA-C8DACAF882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36820" y="5403398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34" name="Presenter Name">
            <a:extLst>
              <a:ext uri="{FF2B5EF4-FFF2-40B4-BE49-F238E27FC236}">
                <a16:creationId xmlns:a16="http://schemas.microsoft.com/office/drawing/2014/main" id="{03242195-A4E4-4B5F-B4FA-FD058958BE2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6820" y="5693911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grpSp>
        <p:nvGrpSpPr>
          <p:cNvPr id="35" name="Logo">
            <a:extLst>
              <a:ext uri="{FF2B5EF4-FFF2-40B4-BE49-F238E27FC236}">
                <a16:creationId xmlns:a16="http://schemas.microsoft.com/office/drawing/2014/main" id="{6FF1C179-495C-4309-9B32-4D71E3917BDB}"/>
              </a:ext>
            </a:extLst>
          </p:cNvPr>
          <p:cNvGrpSpPr/>
          <p:nvPr userDrawn="1"/>
        </p:nvGrpSpPr>
        <p:grpSpPr>
          <a:xfrm>
            <a:off x="521341" y="2194987"/>
            <a:ext cx="2249001" cy="1312488"/>
            <a:chOff x="525152" y="4737024"/>
            <a:chExt cx="1025539" cy="598491"/>
          </a:xfrm>
        </p:grpSpPr>
        <p:sp>
          <p:nvSpPr>
            <p:cNvPr id="36" name="AutoShape 48">
              <a:extLst>
                <a:ext uri="{FF2B5EF4-FFF2-40B4-BE49-F238E27FC236}">
                  <a16:creationId xmlns:a16="http://schemas.microsoft.com/office/drawing/2014/main" id="{BA8DE5E8-4E26-4563-A75F-1A0D2FCA965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8CA200C3-BBB8-4A3A-A52C-8397200A97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29967011-DD9E-45DE-8A08-CB08618DBE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52">
              <a:extLst>
                <a:ext uri="{FF2B5EF4-FFF2-40B4-BE49-F238E27FC236}">
                  <a16:creationId xmlns:a16="http://schemas.microsoft.com/office/drawing/2014/main" id="{A5B656F6-B76B-4D0B-A7C7-EE79FC0445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3">
              <a:extLst>
                <a:ext uri="{FF2B5EF4-FFF2-40B4-BE49-F238E27FC236}">
                  <a16:creationId xmlns:a16="http://schemas.microsoft.com/office/drawing/2014/main" id="{DFEA98E6-D70C-490A-AA36-086A4C0381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B977F95C-DF2A-4EA1-A645-00C13FA243D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FE18A8E1-1C61-4B38-8A17-2F2EB27B03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832C721D-C716-4A00-BAF5-0D3FD40268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858A6EEB-E549-4D6A-9DA4-6DF8BC2D7C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BE432EB9-3DD8-4D2B-A986-D81D6EA95A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F0706AC9-F607-4DBC-AEA1-E0F484F97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934D3E00-86AD-4AB2-B141-E1959767DB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1AB07272-41C6-4BDA-B742-04DBB1BE23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0DF52E10-00C9-4BFE-88C6-72D632C25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BDF589F6-E666-4B87-A253-E0D4CEF9EB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60086CE5-A99A-4CC3-9CE4-26E41A94E1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CC70FD75-F04F-4649-B3AC-F77C88837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866FD71-C3F2-4E32-A4B3-8B94024B66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DABDEBFA-20CB-4D93-AFF4-363336C7A0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</p:spTree>
    <p:extLst>
      <p:ext uri="{BB962C8B-B14F-4D97-AF65-F5344CB8AC3E}">
        <p14:creationId xmlns:p14="http://schemas.microsoft.com/office/powerpoint/2010/main" val="302859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og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resenter Name">
            <a:extLst>
              <a:ext uri="{FF2B5EF4-FFF2-40B4-BE49-F238E27FC236}">
                <a16:creationId xmlns:a16="http://schemas.microsoft.com/office/drawing/2014/main" id="{088A9065-447D-412E-88DF-AC8B30BC7C4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6820" y="215342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D2073EA-9B19-4755-930E-1C6D8EC97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47" y="5027391"/>
            <a:ext cx="4700544" cy="1041395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41F033D-52E8-4D4C-93B9-9D901798D3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7F58180-9590-4110-88FA-B7F471CF1F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30" name="Presenter Name">
            <a:extLst>
              <a:ext uri="{FF2B5EF4-FFF2-40B4-BE49-F238E27FC236}">
                <a16:creationId xmlns:a16="http://schemas.microsoft.com/office/drawing/2014/main" id="{27686388-8E66-47C0-B5B7-819602E3CF2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736820" y="2443936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9953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27676" y="4371967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DA6E70-DA68-4765-9609-69243FCFB17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7912" y="1915444"/>
            <a:ext cx="3456997" cy="104881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Insert Logo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E91DF5C-E5F9-4B24-AADE-14F98AED2E53}"/>
              </a:ext>
            </a:extLst>
          </p:cNvPr>
          <p:cNvGrpSpPr/>
          <p:nvPr userDrawn="1"/>
        </p:nvGrpSpPr>
        <p:grpSpPr>
          <a:xfrm>
            <a:off x="704222" y="5582844"/>
            <a:ext cx="1025539" cy="598491"/>
            <a:chOff x="525152" y="4737024"/>
            <a:chExt cx="1025539" cy="598491"/>
          </a:xfrm>
        </p:grpSpPr>
        <p:sp>
          <p:nvSpPr>
            <p:cNvPr id="10" name="AutoShape 48">
              <a:extLst>
                <a:ext uri="{FF2B5EF4-FFF2-40B4-BE49-F238E27FC236}">
                  <a16:creationId xmlns:a16="http://schemas.microsoft.com/office/drawing/2014/main" id="{360421C9-E7C3-465C-A00F-48295ABA909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0">
              <a:extLst>
                <a:ext uri="{FF2B5EF4-FFF2-40B4-BE49-F238E27FC236}">
                  <a16:creationId xmlns:a16="http://schemas.microsoft.com/office/drawing/2014/main" id="{A915D0E2-480D-4904-8F77-4DB5B6D6A2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8E1410DC-6D1B-4385-86A3-CFBD17710B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id="{3EF6E2C6-1C4A-4B9F-A6FC-16000B35D8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3">
              <a:extLst>
                <a:ext uri="{FF2B5EF4-FFF2-40B4-BE49-F238E27FC236}">
                  <a16:creationId xmlns:a16="http://schemas.microsoft.com/office/drawing/2014/main" id="{1D9BF68E-925D-492B-9B6E-054E524CF4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4">
              <a:extLst>
                <a:ext uri="{FF2B5EF4-FFF2-40B4-BE49-F238E27FC236}">
                  <a16:creationId xmlns:a16="http://schemas.microsoft.com/office/drawing/2014/main" id="{1E71E349-BAD1-4A6A-9F8D-329F30FD30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5">
              <a:extLst>
                <a:ext uri="{FF2B5EF4-FFF2-40B4-BE49-F238E27FC236}">
                  <a16:creationId xmlns:a16="http://schemas.microsoft.com/office/drawing/2014/main" id="{08E7211D-7A3B-4927-81F4-52845F4CDF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98AD19D6-92A8-4784-81AB-8633ABE8DE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1190B3C2-86F8-4A0A-915B-E77DA77BF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8172251C-4D16-45EF-BAEA-5DF0F8A14A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F4E950A0-E6BA-4C9E-B70F-4347D8DDFF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89DE5D38-F47A-42AD-8451-977493756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3CDD1CDE-76ED-483A-8FA7-560D6B7CCF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2">
              <a:extLst>
                <a:ext uri="{FF2B5EF4-FFF2-40B4-BE49-F238E27FC236}">
                  <a16:creationId xmlns:a16="http://schemas.microsoft.com/office/drawing/2014/main" id="{738BE1DD-CE3F-4443-A0AE-B5F58ABE7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3">
              <a:extLst>
                <a:ext uri="{FF2B5EF4-FFF2-40B4-BE49-F238E27FC236}">
                  <a16:creationId xmlns:a16="http://schemas.microsoft.com/office/drawing/2014/main" id="{4618344A-7D51-46E9-AA3B-B0CBB4799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E0AAB0A6-896E-441D-AB2A-D817BE561C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357FAFC1-1CCC-4201-ACF8-6AF698C041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C6DCD3B-2CE0-4570-9E63-AB73E891BD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AE3B276-42F0-4F00-8E8E-63269FA552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40" name="Presenter Name">
            <a:extLst>
              <a:ext uri="{FF2B5EF4-FFF2-40B4-BE49-F238E27FC236}">
                <a16:creationId xmlns:a16="http://schemas.microsoft.com/office/drawing/2014/main" id="{DCFAD706-1D56-426A-A1A4-88A15F42CCC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727676" y="4668380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1" name="Presenter Name">
            <a:extLst>
              <a:ext uri="{FF2B5EF4-FFF2-40B4-BE49-F238E27FC236}">
                <a16:creationId xmlns:a16="http://schemas.microsoft.com/office/drawing/2014/main" id="{DC8F7A2E-5C5A-46CC-A7B1-C8A05B50D67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27676" y="495889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46032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_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36820" y="4371967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BA4003-DF02-4E0F-A138-DB73785F7A2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7912" y="1915444"/>
            <a:ext cx="3456997" cy="104881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Product Logo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482AB54-2D93-493A-A830-DA294A1EC7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002480E-390D-4F49-8A72-FFB508D00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36" name="Presenter Name">
            <a:extLst>
              <a:ext uri="{FF2B5EF4-FFF2-40B4-BE49-F238E27FC236}">
                <a16:creationId xmlns:a16="http://schemas.microsoft.com/office/drawing/2014/main" id="{646A1D1B-758A-43B7-9348-50A42E95F59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6820" y="4668380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39" name="Presenter Name">
            <a:extLst>
              <a:ext uri="{FF2B5EF4-FFF2-40B4-BE49-F238E27FC236}">
                <a16:creationId xmlns:a16="http://schemas.microsoft.com/office/drawing/2014/main" id="{115DDC9C-3508-484E-A31B-EFDF3397A81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36820" y="495889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06E5E4C9-E805-48F6-8AFF-1CBF6513A79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30399" y="5471381"/>
            <a:ext cx="2447925" cy="95685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Customer Logo</a:t>
            </a:r>
          </a:p>
        </p:txBody>
      </p:sp>
      <p:grpSp>
        <p:nvGrpSpPr>
          <p:cNvPr id="35" name="Logo">
            <a:extLst>
              <a:ext uri="{FF2B5EF4-FFF2-40B4-BE49-F238E27FC236}">
                <a16:creationId xmlns:a16="http://schemas.microsoft.com/office/drawing/2014/main" id="{2487C69E-C150-4B5D-9A6D-394D39FB2E57}"/>
              </a:ext>
            </a:extLst>
          </p:cNvPr>
          <p:cNvGrpSpPr/>
          <p:nvPr userDrawn="1"/>
        </p:nvGrpSpPr>
        <p:grpSpPr>
          <a:xfrm>
            <a:off x="704222" y="5646852"/>
            <a:ext cx="1025539" cy="598491"/>
            <a:chOff x="525152" y="4737024"/>
            <a:chExt cx="1025539" cy="598491"/>
          </a:xfrm>
        </p:grpSpPr>
        <p:sp>
          <p:nvSpPr>
            <p:cNvPr id="37" name="AutoShape 48">
              <a:extLst>
                <a:ext uri="{FF2B5EF4-FFF2-40B4-BE49-F238E27FC236}">
                  <a16:creationId xmlns:a16="http://schemas.microsoft.com/office/drawing/2014/main" id="{9DD85DEE-0091-4839-A24F-10DC61029F4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0">
              <a:extLst>
                <a:ext uri="{FF2B5EF4-FFF2-40B4-BE49-F238E27FC236}">
                  <a16:creationId xmlns:a16="http://schemas.microsoft.com/office/drawing/2014/main" id="{59651B33-6B72-4B2B-A49E-1D9590C6B9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1FEFD0D3-5E14-41D6-875E-B7806D08D5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52">
              <a:extLst>
                <a:ext uri="{FF2B5EF4-FFF2-40B4-BE49-F238E27FC236}">
                  <a16:creationId xmlns:a16="http://schemas.microsoft.com/office/drawing/2014/main" id="{DE138459-3DC9-40CC-B39D-9D433F0B64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3">
              <a:extLst>
                <a:ext uri="{FF2B5EF4-FFF2-40B4-BE49-F238E27FC236}">
                  <a16:creationId xmlns:a16="http://schemas.microsoft.com/office/drawing/2014/main" id="{2B0CA19E-0DA7-4FD1-B712-6CEE86D60A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0207063A-4374-48AC-B9F3-40A5A9F8B7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3D56C9A2-A9D5-4E27-9BB8-CED21A3DE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384F3582-55A2-48DE-86D6-B5454D78D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5F72D0D8-4DE7-4CF9-8506-FB1B587C9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FE576885-F754-4FAB-B5B4-DE9311F6DD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3096D604-BD13-44A8-A64C-FA76CE2B40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8BF75EDD-CA98-407E-8FB2-3D5B817725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25D67D4A-03E1-4886-9492-F36FF6C910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126060F9-7149-4D16-AB1F-AC752DBC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A1A41515-279B-4783-A863-239202217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9F73F276-2F85-4529-951B-D46200382D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339640C4-5DEF-494D-935C-307B6A5B0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0855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ogo">
            <a:extLst>
              <a:ext uri="{FF2B5EF4-FFF2-40B4-BE49-F238E27FC236}">
                <a16:creationId xmlns:a16="http://schemas.microsoft.com/office/drawing/2014/main" id="{2DFC8F8B-6771-448C-AA7C-F619289A0683}"/>
              </a:ext>
            </a:extLst>
          </p:cNvPr>
          <p:cNvGrpSpPr/>
          <p:nvPr userDrawn="1"/>
        </p:nvGrpSpPr>
        <p:grpSpPr>
          <a:xfrm>
            <a:off x="594494" y="5194194"/>
            <a:ext cx="1691506" cy="987141"/>
            <a:chOff x="525152" y="4737024"/>
            <a:chExt cx="1025539" cy="598491"/>
          </a:xfrm>
        </p:grpSpPr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DCBBB891-B03F-4698-97D0-B20F8A7F4AF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46BB1DB5-9E12-43EA-B605-C1DE269987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01034EC1-E8E9-482C-838B-238DE4F1F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4FF6BBF5-A310-4F1D-9D17-5730223912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">
              <a:extLst>
                <a:ext uri="{FF2B5EF4-FFF2-40B4-BE49-F238E27FC236}">
                  <a16:creationId xmlns:a16="http://schemas.microsoft.com/office/drawing/2014/main" id="{03F557E8-3BA6-4E12-B0FA-0ECBA9D66D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884B4EA2-CCAD-4A01-BF0D-47CAE58D38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B19DA2AA-63B9-4F88-8B5E-A2F28EFDF6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3A25F0E6-3596-4ECB-97CA-566FD33AC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B892D4D9-D8AA-41B3-845A-6939964B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B1EC70F9-8559-4E44-A3AF-619779749E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74165F7D-92B5-4491-A04D-E3706E29E3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829A8AAE-6337-4F84-8FB7-4635DE7F9F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A469917F-14DA-4808-8A8C-C2E8466559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4CCA2108-21F2-4AF9-8478-ED55721E6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3DD9EB34-8930-4377-AC7A-295EB96A43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2A45D6C7-C40F-4604-9860-F9E87971E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7BFF9C3D-1E3B-443B-A0CE-F0E75D293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8664CAD-83F0-4A91-9D21-BD0C237F23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2200008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Slogan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82218F6-11A2-4D9F-BE4E-8A54BE4C02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0660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7CC1C1B-40D4-411F-A3D5-A4E43AD763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702" y="1382827"/>
            <a:ext cx="6121432" cy="67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baseline="0" dirty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Presentation </a:t>
            </a:r>
            <a:r>
              <a:rPr lang="en-US" dirty="0" err="1"/>
              <a:t>Breif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75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og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esenter Title">
            <a:extLst>
              <a:ext uri="{FF2B5EF4-FFF2-40B4-BE49-F238E27FC236}">
                <a16:creationId xmlns:a16="http://schemas.microsoft.com/office/drawing/2014/main" id="{CBCF3A63-0C8A-4330-ACF6-B17E9B81C74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36820" y="5984424"/>
            <a:ext cx="4838700" cy="4823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33" name="Presented by:">
            <a:extLst>
              <a:ext uri="{FF2B5EF4-FFF2-40B4-BE49-F238E27FC236}">
                <a16:creationId xmlns:a16="http://schemas.microsoft.com/office/drawing/2014/main" id="{F32F8264-DCC9-4BC6-9FAA-C8DACAF882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36820" y="5403398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34" name="Presenter Name">
            <a:extLst>
              <a:ext uri="{FF2B5EF4-FFF2-40B4-BE49-F238E27FC236}">
                <a16:creationId xmlns:a16="http://schemas.microsoft.com/office/drawing/2014/main" id="{03242195-A4E4-4B5F-B4FA-FD058958BE2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6820" y="5693911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grpSp>
        <p:nvGrpSpPr>
          <p:cNvPr id="35" name="Logo">
            <a:extLst>
              <a:ext uri="{FF2B5EF4-FFF2-40B4-BE49-F238E27FC236}">
                <a16:creationId xmlns:a16="http://schemas.microsoft.com/office/drawing/2014/main" id="{6FF1C179-495C-4309-9B32-4D71E3917BDB}"/>
              </a:ext>
            </a:extLst>
          </p:cNvPr>
          <p:cNvGrpSpPr/>
          <p:nvPr userDrawn="1"/>
        </p:nvGrpSpPr>
        <p:grpSpPr>
          <a:xfrm>
            <a:off x="521341" y="2194987"/>
            <a:ext cx="2249001" cy="1312488"/>
            <a:chOff x="525152" y="4737024"/>
            <a:chExt cx="1025539" cy="598491"/>
          </a:xfrm>
        </p:grpSpPr>
        <p:sp>
          <p:nvSpPr>
            <p:cNvPr id="36" name="AutoShape 48">
              <a:extLst>
                <a:ext uri="{FF2B5EF4-FFF2-40B4-BE49-F238E27FC236}">
                  <a16:creationId xmlns:a16="http://schemas.microsoft.com/office/drawing/2014/main" id="{BA8DE5E8-4E26-4563-A75F-1A0D2FCA965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8CA200C3-BBB8-4A3A-A52C-8397200A97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29967011-DD9E-45DE-8A08-CB08618DBE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52">
              <a:extLst>
                <a:ext uri="{FF2B5EF4-FFF2-40B4-BE49-F238E27FC236}">
                  <a16:creationId xmlns:a16="http://schemas.microsoft.com/office/drawing/2014/main" id="{A5B656F6-B76B-4D0B-A7C7-EE79FC0445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3">
              <a:extLst>
                <a:ext uri="{FF2B5EF4-FFF2-40B4-BE49-F238E27FC236}">
                  <a16:creationId xmlns:a16="http://schemas.microsoft.com/office/drawing/2014/main" id="{DFEA98E6-D70C-490A-AA36-086A4C0381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B977F95C-DF2A-4EA1-A645-00C13FA243D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FE18A8E1-1C61-4B38-8A17-2F2EB27B03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832C721D-C716-4A00-BAF5-0D3FD40268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858A6EEB-E549-4D6A-9DA4-6DF8BC2D7C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BE432EB9-3DD8-4D2B-A986-D81D6EA95A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F0706AC9-F607-4DBC-AEA1-E0F484F97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934D3E00-86AD-4AB2-B141-E1959767DB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1AB07272-41C6-4BDA-B742-04DBB1BE23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0DF52E10-00C9-4BFE-88C6-72D632C25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BDF589F6-E666-4B87-A253-E0D4CEF9EB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60086CE5-A99A-4CC3-9CE4-26E41A94E1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CC70FD75-F04F-4649-B3AC-F77C88837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866FD71-C3F2-4E32-A4B3-8B94024B66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DABDEBFA-20CB-4D93-AFF4-363336C7A0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</p:spTree>
    <p:extLst>
      <p:ext uri="{BB962C8B-B14F-4D97-AF65-F5344CB8AC3E}">
        <p14:creationId xmlns:p14="http://schemas.microsoft.com/office/powerpoint/2010/main" val="827958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og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resenter Name">
            <a:extLst>
              <a:ext uri="{FF2B5EF4-FFF2-40B4-BE49-F238E27FC236}">
                <a16:creationId xmlns:a16="http://schemas.microsoft.com/office/drawing/2014/main" id="{088A9065-447D-412E-88DF-AC8B30BC7C4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6820" y="215342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D2073EA-9B19-4755-930E-1C6D8EC97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47" y="5027391"/>
            <a:ext cx="4700544" cy="1041395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41F033D-52E8-4D4C-93B9-9D901798D3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7F58180-9590-4110-88FA-B7F471CF1F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30" name="Presenter Name">
            <a:extLst>
              <a:ext uri="{FF2B5EF4-FFF2-40B4-BE49-F238E27FC236}">
                <a16:creationId xmlns:a16="http://schemas.microsoft.com/office/drawing/2014/main" id="{27686388-8E66-47C0-B5B7-819602E3CF2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736820" y="2443936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2126496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27676" y="4371967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DA6E70-DA68-4765-9609-69243FCFB17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7912" y="1915444"/>
            <a:ext cx="3456997" cy="104881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Insert Logo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E91DF5C-E5F9-4B24-AADE-14F98AED2E53}"/>
              </a:ext>
            </a:extLst>
          </p:cNvPr>
          <p:cNvGrpSpPr/>
          <p:nvPr userDrawn="1"/>
        </p:nvGrpSpPr>
        <p:grpSpPr>
          <a:xfrm>
            <a:off x="704222" y="5582844"/>
            <a:ext cx="1025539" cy="598491"/>
            <a:chOff x="525152" y="4737024"/>
            <a:chExt cx="1025539" cy="598491"/>
          </a:xfrm>
        </p:grpSpPr>
        <p:sp>
          <p:nvSpPr>
            <p:cNvPr id="10" name="AutoShape 48">
              <a:extLst>
                <a:ext uri="{FF2B5EF4-FFF2-40B4-BE49-F238E27FC236}">
                  <a16:creationId xmlns:a16="http://schemas.microsoft.com/office/drawing/2014/main" id="{360421C9-E7C3-465C-A00F-48295ABA909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0">
              <a:extLst>
                <a:ext uri="{FF2B5EF4-FFF2-40B4-BE49-F238E27FC236}">
                  <a16:creationId xmlns:a16="http://schemas.microsoft.com/office/drawing/2014/main" id="{A915D0E2-480D-4904-8F77-4DB5B6D6A2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8E1410DC-6D1B-4385-86A3-CFBD17710B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id="{3EF6E2C6-1C4A-4B9F-A6FC-16000B35D8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3">
              <a:extLst>
                <a:ext uri="{FF2B5EF4-FFF2-40B4-BE49-F238E27FC236}">
                  <a16:creationId xmlns:a16="http://schemas.microsoft.com/office/drawing/2014/main" id="{1D9BF68E-925D-492B-9B6E-054E524CF4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4">
              <a:extLst>
                <a:ext uri="{FF2B5EF4-FFF2-40B4-BE49-F238E27FC236}">
                  <a16:creationId xmlns:a16="http://schemas.microsoft.com/office/drawing/2014/main" id="{1E71E349-BAD1-4A6A-9F8D-329F30FD30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5">
              <a:extLst>
                <a:ext uri="{FF2B5EF4-FFF2-40B4-BE49-F238E27FC236}">
                  <a16:creationId xmlns:a16="http://schemas.microsoft.com/office/drawing/2014/main" id="{08E7211D-7A3B-4927-81F4-52845F4CDF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98AD19D6-92A8-4784-81AB-8633ABE8DE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1190B3C2-86F8-4A0A-915B-E77DA77BF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8172251C-4D16-45EF-BAEA-5DF0F8A14A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F4E950A0-E6BA-4C9E-B70F-4347D8DDFF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89DE5D38-F47A-42AD-8451-977493756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3CDD1CDE-76ED-483A-8FA7-560D6B7CCF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2">
              <a:extLst>
                <a:ext uri="{FF2B5EF4-FFF2-40B4-BE49-F238E27FC236}">
                  <a16:creationId xmlns:a16="http://schemas.microsoft.com/office/drawing/2014/main" id="{738BE1DD-CE3F-4443-A0AE-B5F58ABE7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3">
              <a:extLst>
                <a:ext uri="{FF2B5EF4-FFF2-40B4-BE49-F238E27FC236}">
                  <a16:creationId xmlns:a16="http://schemas.microsoft.com/office/drawing/2014/main" id="{4618344A-7D51-46E9-AA3B-B0CBB4799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E0AAB0A6-896E-441D-AB2A-D817BE561C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357FAFC1-1CCC-4201-ACF8-6AF698C041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C6DCD3B-2CE0-4570-9E63-AB73E891BD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AE3B276-42F0-4F00-8E8E-63269FA552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40" name="Presenter Name">
            <a:extLst>
              <a:ext uri="{FF2B5EF4-FFF2-40B4-BE49-F238E27FC236}">
                <a16:creationId xmlns:a16="http://schemas.microsoft.com/office/drawing/2014/main" id="{DCFAD706-1D56-426A-A1A4-88A15F42CCC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727676" y="4668380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1" name="Presenter Name">
            <a:extLst>
              <a:ext uri="{FF2B5EF4-FFF2-40B4-BE49-F238E27FC236}">
                <a16:creationId xmlns:a16="http://schemas.microsoft.com/office/drawing/2014/main" id="{DC8F7A2E-5C5A-46CC-A7B1-C8A05B50D67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27676" y="495889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2039410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_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36820" y="4371967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BA4003-DF02-4E0F-A138-DB73785F7A2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7912" y="1915444"/>
            <a:ext cx="3456997" cy="104881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Product Logo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482AB54-2D93-493A-A830-DA294A1EC7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002480E-390D-4F49-8A72-FFB508D00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36" name="Presenter Name">
            <a:extLst>
              <a:ext uri="{FF2B5EF4-FFF2-40B4-BE49-F238E27FC236}">
                <a16:creationId xmlns:a16="http://schemas.microsoft.com/office/drawing/2014/main" id="{646A1D1B-758A-43B7-9348-50A42E95F59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6820" y="4668380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39" name="Presenter Name">
            <a:extLst>
              <a:ext uri="{FF2B5EF4-FFF2-40B4-BE49-F238E27FC236}">
                <a16:creationId xmlns:a16="http://schemas.microsoft.com/office/drawing/2014/main" id="{115DDC9C-3508-484E-A31B-EFDF3397A81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36820" y="495889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06E5E4C9-E805-48F6-8AFF-1CBF6513A79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30399" y="5471381"/>
            <a:ext cx="2447925" cy="95685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Customer Logo</a:t>
            </a:r>
          </a:p>
        </p:txBody>
      </p:sp>
      <p:grpSp>
        <p:nvGrpSpPr>
          <p:cNvPr id="35" name="Logo">
            <a:extLst>
              <a:ext uri="{FF2B5EF4-FFF2-40B4-BE49-F238E27FC236}">
                <a16:creationId xmlns:a16="http://schemas.microsoft.com/office/drawing/2014/main" id="{2487C69E-C150-4B5D-9A6D-394D39FB2E57}"/>
              </a:ext>
            </a:extLst>
          </p:cNvPr>
          <p:cNvGrpSpPr/>
          <p:nvPr userDrawn="1"/>
        </p:nvGrpSpPr>
        <p:grpSpPr>
          <a:xfrm>
            <a:off x="704222" y="5646852"/>
            <a:ext cx="1025539" cy="598491"/>
            <a:chOff x="525152" y="4737024"/>
            <a:chExt cx="1025539" cy="598491"/>
          </a:xfrm>
        </p:grpSpPr>
        <p:sp>
          <p:nvSpPr>
            <p:cNvPr id="37" name="AutoShape 48">
              <a:extLst>
                <a:ext uri="{FF2B5EF4-FFF2-40B4-BE49-F238E27FC236}">
                  <a16:creationId xmlns:a16="http://schemas.microsoft.com/office/drawing/2014/main" id="{9DD85DEE-0091-4839-A24F-10DC61029F4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0">
              <a:extLst>
                <a:ext uri="{FF2B5EF4-FFF2-40B4-BE49-F238E27FC236}">
                  <a16:creationId xmlns:a16="http://schemas.microsoft.com/office/drawing/2014/main" id="{59651B33-6B72-4B2B-A49E-1D9590C6B9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1FEFD0D3-5E14-41D6-875E-B7806D08D5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52">
              <a:extLst>
                <a:ext uri="{FF2B5EF4-FFF2-40B4-BE49-F238E27FC236}">
                  <a16:creationId xmlns:a16="http://schemas.microsoft.com/office/drawing/2014/main" id="{DE138459-3DC9-40CC-B39D-9D433F0B64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3">
              <a:extLst>
                <a:ext uri="{FF2B5EF4-FFF2-40B4-BE49-F238E27FC236}">
                  <a16:creationId xmlns:a16="http://schemas.microsoft.com/office/drawing/2014/main" id="{2B0CA19E-0DA7-4FD1-B712-6CEE86D60A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0207063A-4374-48AC-B9F3-40A5A9F8B7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3D56C9A2-A9D5-4E27-9BB8-CED21A3DE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384F3582-55A2-48DE-86D6-B5454D78D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5F72D0D8-4DE7-4CF9-8506-FB1B587C9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FE576885-F754-4FAB-B5B4-DE9311F6DD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3096D604-BD13-44A8-A64C-FA76CE2B40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8BF75EDD-CA98-407E-8FB2-3D5B817725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25D67D4A-03E1-4886-9492-F36FF6C910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126060F9-7149-4D16-AB1F-AC752DBC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A1A41515-279B-4783-A863-239202217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9F73F276-2F85-4529-951B-D46200382D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339640C4-5DEF-494D-935C-307B6A5B0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8705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og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resenter Name">
            <a:extLst>
              <a:ext uri="{FF2B5EF4-FFF2-40B4-BE49-F238E27FC236}">
                <a16:creationId xmlns:a16="http://schemas.microsoft.com/office/drawing/2014/main" id="{088A9065-447D-412E-88DF-AC8B30BC7C4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6820" y="215342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D2073EA-9B19-4755-930E-1C6D8EC97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47" y="5027391"/>
            <a:ext cx="4700544" cy="1041395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41F033D-52E8-4D4C-93B9-9D901798D3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7F58180-9590-4110-88FA-B7F471CF1F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30" name="Presenter Name">
            <a:extLst>
              <a:ext uri="{FF2B5EF4-FFF2-40B4-BE49-F238E27FC236}">
                <a16:creationId xmlns:a16="http://schemas.microsoft.com/office/drawing/2014/main" id="{27686388-8E66-47C0-B5B7-819602E3CF2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736820" y="2443936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874768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ogo">
            <a:extLst>
              <a:ext uri="{FF2B5EF4-FFF2-40B4-BE49-F238E27FC236}">
                <a16:creationId xmlns:a16="http://schemas.microsoft.com/office/drawing/2014/main" id="{2DFC8F8B-6771-448C-AA7C-F619289A0683}"/>
              </a:ext>
            </a:extLst>
          </p:cNvPr>
          <p:cNvGrpSpPr/>
          <p:nvPr userDrawn="1"/>
        </p:nvGrpSpPr>
        <p:grpSpPr>
          <a:xfrm>
            <a:off x="594494" y="5194194"/>
            <a:ext cx="1691506" cy="987141"/>
            <a:chOff x="525152" y="4737024"/>
            <a:chExt cx="1025539" cy="598491"/>
          </a:xfrm>
        </p:grpSpPr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DCBBB891-B03F-4698-97D0-B20F8A7F4AF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46BB1DB5-9E12-43EA-B605-C1DE269987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01034EC1-E8E9-482C-838B-238DE4F1F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4FF6BBF5-A310-4F1D-9D17-5730223912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">
              <a:extLst>
                <a:ext uri="{FF2B5EF4-FFF2-40B4-BE49-F238E27FC236}">
                  <a16:creationId xmlns:a16="http://schemas.microsoft.com/office/drawing/2014/main" id="{03F557E8-3BA6-4E12-B0FA-0ECBA9D66D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884B4EA2-CCAD-4A01-BF0D-47CAE58D38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B19DA2AA-63B9-4F88-8B5E-A2F28EFDF6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3A25F0E6-3596-4ECB-97CA-566FD33AC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B892D4D9-D8AA-41B3-845A-6939964B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B1EC70F9-8559-4E44-A3AF-619779749E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74165F7D-92B5-4491-A04D-E3706E29E3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829A8AAE-6337-4F84-8FB7-4635DE7F9F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A469917F-14DA-4808-8A8C-C2E8466559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4CCA2108-21F2-4AF9-8478-ED55721E6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3DD9EB34-8930-4377-AC7A-295EB96A43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2A45D6C7-C40F-4604-9860-F9E87971E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7BFF9C3D-1E3B-443B-A0CE-F0E75D293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8664CAD-83F0-4A91-9D21-BD0C237F23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2200008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Slogan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82218F6-11A2-4D9F-BE4E-8A54BE4C02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0660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7CC1C1B-40D4-411F-A3D5-A4E43AD763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702" y="1382827"/>
            <a:ext cx="6121432" cy="67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baseline="0" dirty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Presentation </a:t>
            </a:r>
            <a:r>
              <a:rPr lang="en-US" dirty="0" err="1"/>
              <a:t>Breif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63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resented by:">
            <a:extLst>
              <a:ext uri="{FF2B5EF4-FFF2-40B4-BE49-F238E27FC236}">
                <a16:creationId xmlns:a16="http://schemas.microsoft.com/office/drawing/2014/main" id="{CFD88895-4816-4073-894A-BBFE03055ED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44948" y="1426256"/>
            <a:ext cx="7392054" cy="1583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SzPct val="100000"/>
              <a:buFont typeface="Arial" panose="020B0604020202020204" pitchFamily="34" charset="0"/>
              <a:buNone/>
              <a:tabLst>
                <a:tab pos="173038" algn="l"/>
              </a:tabLst>
              <a:defRPr sz="20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Separator Description</a:t>
            </a:r>
          </a:p>
        </p:txBody>
      </p:sp>
      <p:sp>
        <p:nvSpPr>
          <p:cNvPr id="52" name="Presenter Name">
            <a:extLst>
              <a:ext uri="{FF2B5EF4-FFF2-40B4-BE49-F238E27FC236}">
                <a16:creationId xmlns:a16="http://schemas.microsoft.com/office/drawing/2014/main" id="{8C7008CB-B0B2-423C-B2DC-77084E1DB20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21579" y="796537"/>
            <a:ext cx="7415423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spc="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Separator Title</a:t>
            </a:r>
          </a:p>
        </p:txBody>
      </p:sp>
    </p:spTree>
    <p:extLst>
      <p:ext uri="{BB962C8B-B14F-4D97-AF65-F5344CB8AC3E}">
        <p14:creationId xmlns:p14="http://schemas.microsoft.com/office/powerpoint/2010/main" val="565027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CA95F59-FB87-4CFD-ADC1-C8E9220251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36" t="46277" r="20219" b="9228"/>
          <a:stretch>
            <a:fillRect/>
          </a:stretch>
        </p:blipFill>
        <p:spPr>
          <a:xfrm>
            <a:off x="0" y="1"/>
            <a:ext cx="12192000" cy="6896347"/>
          </a:xfrm>
          <a:custGeom>
            <a:avLst/>
            <a:gdLst>
              <a:gd name="connsiteX0" fmla="*/ 0 w 12192000"/>
              <a:gd name="connsiteY0" fmla="*/ 0 h 6896347"/>
              <a:gd name="connsiteX1" fmla="*/ 12192000 w 12192000"/>
              <a:gd name="connsiteY1" fmla="*/ 0 h 6896347"/>
              <a:gd name="connsiteX2" fmla="*/ 12192000 w 12192000"/>
              <a:gd name="connsiteY2" fmla="*/ 6896347 h 6896347"/>
              <a:gd name="connsiteX3" fmla="*/ 0 w 12192000"/>
              <a:gd name="connsiteY3" fmla="*/ 6896347 h 689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96347">
                <a:moveTo>
                  <a:pt x="0" y="0"/>
                </a:moveTo>
                <a:lnTo>
                  <a:pt x="12192000" y="0"/>
                </a:lnTo>
                <a:lnTo>
                  <a:pt x="12192000" y="6896347"/>
                </a:lnTo>
                <a:lnTo>
                  <a:pt x="0" y="6896347"/>
                </a:lnTo>
                <a:close/>
              </a:path>
            </a:pathLst>
          </a:cu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C783D5B-C238-4719-8E34-FAA4D52D2C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241" b="54218"/>
          <a:stretch>
            <a:fillRect/>
          </a:stretch>
        </p:blipFill>
        <p:spPr>
          <a:xfrm>
            <a:off x="3900238" y="1330133"/>
            <a:ext cx="8291762" cy="5531490"/>
          </a:xfrm>
          <a:custGeom>
            <a:avLst/>
            <a:gdLst>
              <a:gd name="connsiteX0" fmla="*/ 0 w 8291762"/>
              <a:gd name="connsiteY0" fmla="*/ 0 h 5531490"/>
              <a:gd name="connsiteX1" fmla="*/ 8291762 w 8291762"/>
              <a:gd name="connsiteY1" fmla="*/ 0 h 5531490"/>
              <a:gd name="connsiteX2" fmla="*/ 8291762 w 8291762"/>
              <a:gd name="connsiteY2" fmla="*/ 5531490 h 5531490"/>
              <a:gd name="connsiteX3" fmla="*/ 0 w 8291762"/>
              <a:gd name="connsiteY3" fmla="*/ 5531490 h 553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1762" h="5531490">
                <a:moveTo>
                  <a:pt x="0" y="0"/>
                </a:moveTo>
                <a:lnTo>
                  <a:pt x="8291762" y="0"/>
                </a:lnTo>
                <a:lnTo>
                  <a:pt x="8291762" y="5531490"/>
                </a:lnTo>
                <a:lnTo>
                  <a:pt x="0" y="553149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8D1B52-9328-4557-8A1E-7EB7153554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8567" y="6392301"/>
            <a:ext cx="684855" cy="684855"/>
          </a:xfrm>
          <a:prstGeom prst="rect">
            <a:avLst/>
          </a:prstGeom>
        </p:spPr>
      </p:pic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9D450BC6-13EF-4D51-A03B-8CB7F12274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69" y="0"/>
            <a:ext cx="971550" cy="971550"/>
          </a:xfrm>
          <a:prstGeom prst="rect">
            <a:avLst/>
          </a:prstGeom>
        </p:spPr>
      </p:pic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44948" y="1646175"/>
            <a:ext cx="4838700" cy="2519232"/>
          </a:xfrm>
          <a:prstGeom prst="rect">
            <a:avLst/>
          </a:prstGeom>
        </p:spPr>
        <p:txBody>
          <a:bodyPr/>
          <a:lstStyle>
            <a:lvl1pPr marL="173038" indent="-173038">
              <a:buSzPct val="100000"/>
              <a:buFont typeface="Arial" panose="020B0604020202020204" pitchFamily="34" charset="0"/>
              <a:buChar char="•"/>
              <a:tabLst>
                <a:tab pos="173038" algn="l"/>
              </a:tabLst>
              <a:defRPr sz="20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lvl="0"/>
            <a:r>
              <a:rPr lang="en-US" dirty="0"/>
              <a:t>Bullet Points</a:t>
            </a:r>
          </a:p>
        </p:txBody>
      </p:sp>
      <p:sp>
        <p:nvSpPr>
          <p:cNvPr id="16" name="Presenter Name">
            <a:extLst>
              <a:ext uri="{FF2B5EF4-FFF2-40B4-BE49-F238E27FC236}">
                <a16:creationId xmlns:a16="http://schemas.microsoft.com/office/drawing/2014/main" id="{88A09E31-8CAA-44B3-956A-B33EBF282F5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21580" y="796537"/>
            <a:ext cx="5368324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spc="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Agenda Title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9F202BC-1C1A-4EA0-8754-A83E2B22AF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8130" y="1071186"/>
            <a:ext cx="4680000" cy="4680000"/>
          </a:xfrm>
          <a:prstGeom prst="flowChartConnector">
            <a:avLst/>
          </a:prstGeom>
          <a:solidFill>
            <a:schemeClr val="bg1"/>
          </a:solidFill>
          <a:ln w="104775" cap="rnd">
            <a:noFill/>
          </a:ln>
          <a:effectLst>
            <a:outerShdw blurRad="317500" dist="139700" dir="4020000" algn="tl" rotWithShape="0">
              <a:prstClr val="black">
                <a:alpha val="7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54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rgbClr val="2437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CA95F59-FB87-4CFD-ADC1-C8E9220251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436" t="46277" r="20219" b="9228"/>
          <a:stretch>
            <a:fillRect/>
          </a:stretch>
        </p:blipFill>
        <p:spPr>
          <a:xfrm>
            <a:off x="0" y="1"/>
            <a:ext cx="12192000" cy="6896347"/>
          </a:xfrm>
          <a:custGeom>
            <a:avLst/>
            <a:gdLst>
              <a:gd name="connsiteX0" fmla="*/ 0 w 12192000"/>
              <a:gd name="connsiteY0" fmla="*/ 0 h 6896347"/>
              <a:gd name="connsiteX1" fmla="*/ 12192000 w 12192000"/>
              <a:gd name="connsiteY1" fmla="*/ 0 h 6896347"/>
              <a:gd name="connsiteX2" fmla="*/ 12192000 w 12192000"/>
              <a:gd name="connsiteY2" fmla="*/ 6896347 h 6896347"/>
              <a:gd name="connsiteX3" fmla="*/ 0 w 12192000"/>
              <a:gd name="connsiteY3" fmla="*/ 6896347 h 689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96347">
                <a:moveTo>
                  <a:pt x="0" y="0"/>
                </a:moveTo>
                <a:lnTo>
                  <a:pt x="12192000" y="0"/>
                </a:lnTo>
                <a:lnTo>
                  <a:pt x="12192000" y="6896347"/>
                </a:lnTo>
                <a:lnTo>
                  <a:pt x="0" y="6896347"/>
                </a:lnTo>
                <a:close/>
              </a:path>
            </a:pathLst>
          </a:cu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C783D5B-C238-4719-8E34-FAA4D52D2C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241" b="54218"/>
          <a:stretch>
            <a:fillRect/>
          </a:stretch>
        </p:blipFill>
        <p:spPr>
          <a:xfrm>
            <a:off x="3900238" y="1330133"/>
            <a:ext cx="8291762" cy="5531490"/>
          </a:xfrm>
          <a:custGeom>
            <a:avLst/>
            <a:gdLst>
              <a:gd name="connsiteX0" fmla="*/ 0 w 8291762"/>
              <a:gd name="connsiteY0" fmla="*/ 0 h 5531490"/>
              <a:gd name="connsiteX1" fmla="*/ 8291762 w 8291762"/>
              <a:gd name="connsiteY1" fmla="*/ 0 h 5531490"/>
              <a:gd name="connsiteX2" fmla="*/ 8291762 w 8291762"/>
              <a:gd name="connsiteY2" fmla="*/ 5531490 h 5531490"/>
              <a:gd name="connsiteX3" fmla="*/ 0 w 8291762"/>
              <a:gd name="connsiteY3" fmla="*/ 5531490 h 553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1762" h="5531490">
                <a:moveTo>
                  <a:pt x="0" y="0"/>
                </a:moveTo>
                <a:lnTo>
                  <a:pt x="8291762" y="0"/>
                </a:lnTo>
                <a:lnTo>
                  <a:pt x="8291762" y="5531490"/>
                </a:lnTo>
                <a:lnTo>
                  <a:pt x="0" y="553149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8D1B52-9328-4557-8A1E-7EB7153554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8567" y="6392301"/>
            <a:ext cx="684855" cy="684855"/>
          </a:xfrm>
          <a:prstGeom prst="rect">
            <a:avLst/>
          </a:prstGeom>
        </p:spPr>
      </p:pic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9D450BC6-13EF-4D51-A03B-8CB7F122743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569" y="0"/>
            <a:ext cx="971550" cy="971550"/>
          </a:xfrm>
          <a:prstGeom prst="rect">
            <a:avLst/>
          </a:prstGeom>
        </p:spPr>
      </p:pic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44948" y="1646175"/>
            <a:ext cx="4838700" cy="2519232"/>
          </a:xfrm>
          <a:prstGeom prst="rect">
            <a:avLst/>
          </a:prstGeom>
        </p:spPr>
        <p:txBody>
          <a:bodyPr/>
          <a:lstStyle>
            <a:lvl1pPr marL="173038" indent="-173038">
              <a:buSzPct val="100000"/>
              <a:buFont typeface="Arial" panose="020B0604020202020204" pitchFamily="34" charset="0"/>
              <a:buChar char="•"/>
              <a:tabLst>
                <a:tab pos="173038" algn="l"/>
              </a:tabLst>
              <a:defRPr sz="2000" baseline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lvl="0"/>
            <a:r>
              <a:rPr lang="en-US" dirty="0"/>
              <a:t>Bullet Points</a:t>
            </a:r>
          </a:p>
        </p:txBody>
      </p:sp>
      <p:sp>
        <p:nvSpPr>
          <p:cNvPr id="16" name="Presenter Name">
            <a:extLst>
              <a:ext uri="{FF2B5EF4-FFF2-40B4-BE49-F238E27FC236}">
                <a16:creationId xmlns:a16="http://schemas.microsoft.com/office/drawing/2014/main" id="{88A09E31-8CAA-44B3-956A-B33EBF282F5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21580" y="796537"/>
            <a:ext cx="5368324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spc="0" baseline="0">
                <a:solidFill>
                  <a:schemeClr val="bg1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Agenda Title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A256518D-79AD-42AE-BCBA-363967AB8C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8130" y="1071186"/>
            <a:ext cx="4680000" cy="4680000"/>
          </a:xfrm>
          <a:prstGeom prst="flowChartConnector">
            <a:avLst/>
          </a:prstGeom>
          <a:solidFill>
            <a:schemeClr val="bg1"/>
          </a:solidFill>
          <a:ln w="104775" cap="rnd">
            <a:noFill/>
          </a:ln>
          <a:effectLst>
            <a:outerShdw blurRad="317500" dist="139700" dir="4020000" algn="tl" rotWithShape="0">
              <a:prstClr val="black">
                <a:alpha val="7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76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ogo">
            <a:extLst>
              <a:ext uri="{FF2B5EF4-FFF2-40B4-BE49-F238E27FC236}">
                <a16:creationId xmlns:a16="http://schemas.microsoft.com/office/drawing/2014/main" id="{2DFC8F8B-6771-448C-AA7C-F619289A0683}"/>
              </a:ext>
            </a:extLst>
          </p:cNvPr>
          <p:cNvGrpSpPr/>
          <p:nvPr userDrawn="1"/>
        </p:nvGrpSpPr>
        <p:grpSpPr>
          <a:xfrm>
            <a:off x="594494" y="5194194"/>
            <a:ext cx="1691506" cy="987141"/>
            <a:chOff x="525152" y="4737024"/>
            <a:chExt cx="1025539" cy="598491"/>
          </a:xfrm>
        </p:grpSpPr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DCBBB891-B03F-4698-97D0-B20F8A7F4AF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46BB1DB5-9E12-43EA-B605-C1DE269987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01034EC1-E8E9-482C-838B-238DE4F1F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4FF6BBF5-A310-4F1D-9D17-5730223912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">
              <a:extLst>
                <a:ext uri="{FF2B5EF4-FFF2-40B4-BE49-F238E27FC236}">
                  <a16:creationId xmlns:a16="http://schemas.microsoft.com/office/drawing/2014/main" id="{03F557E8-3BA6-4E12-B0FA-0ECBA9D66D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884B4EA2-CCAD-4A01-BF0D-47CAE58D38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B19DA2AA-63B9-4F88-8B5E-A2F28EFDF6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3A25F0E6-3596-4ECB-97CA-566FD33AC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B892D4D9-D8AA-41B3-845A-6939964B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B1EC70F9-8559-4E44-A3AF-619779749E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74165F7D-92B5-4491-A04D-E3706E29E3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829A8AAE-6337-4F84-8FB7-4635DE7F9F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A469917F-14DA-4808-8A8C-C2E8466559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4CCA2108-21F2-4AF9-8478-ED55721E6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3DD9EB34-8930-4377-AC7A-295EB96A43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2A45D6C7-C40F-4604-9860-F9E87971E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7BFF9C3D-1E3B-443B-A0CE-F0E75D293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8664CAD-83F0-4A91-9D21-BD0C237F23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2200008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Slogan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82218F6-11A2-4D9F-BE4E-8A54BE4C02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0660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7CC1C1B-40D4-411F-A3D5-A4E43AD763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702" y="1382827"/>
            <a:ext cx="6121432" cy="67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baseline="0" dirty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Presentation </a:t>
            </a:r>
            <a:r>
              <a:rPr lang="en-US" dirty="0" err="1"/>
              <a:t>Breif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55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resented by:">
            <a:extLst>
              <a:ext uri="{FF2B5EF4-FFF2-40B4-BE49-F238E27FC236}">
                <a16:creationId xmlns:a16="http://schemas.microsoft.com/office/drawing/2014/main" id="{CFD88895-4816-4073-894A-BBFE03055ED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44948" y="1426256"/>
            <a:ext cx="7392054" cy="1583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SzPct val="100000"/>
              <a:buFont typeface="Arial" panose="020B0604020202020204" pitchFamily="34" charset="0"/>
              <a:buNone/>
              <a:tabLst>
                <a:tab pos="173038" algn="l"/>
              </a:tabLst>
              <a:defRPr sz="20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Separator Description</a:t>
            </a:r>
          </a:p>
        </p:txBody>
      </p:sp>
      <p:sp>
        <p:nvSpPr>
          <p:cNvPr id="52" name="Presenter Name">
            <a:extLst>
              <a:ext uri="{FF2B5EF4-FFF2-40B4-BE49-F238E27FC236}">
                <a16:creationId xmlns:a16="http://schemas.microsoft.com/office/drawing/2014/main" id="{8C7008CB-B0B2-423C-B2DC-77084E1DB20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21579" y="796537"/>
            <a:ext cx="7415423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spc="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Separator Title</a:t>
            </a:r>
          </a:p>
        </p:txBody>
      </p:sp>
    </p:spTree>
    <p:extLst>
      <p:ext uri="{BB962C8B-B14F-4D97-AF65-F5344CB8AC3E}">
        <p14:creationId xmlns:p14="http://schemas.microsoft.com/office/powerpoint/2010/main" val="357393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6F163-0655-403F-82B9-031DC384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426938"/>
            <a:ext cx="11210116" cy="4351338"/>
          </a:xfrm>
          <a:prstGeom prst="rect">
            <a:avLst/>
          </a:prstGeom>
        </p:spPr>
        <p:txBody>
          <a:bodyPr/>
          <a:lstStyle>
            <a:lvl1pPr marL="173038" indent="-173038">
              <a:lnSpc>
                <a:spcPts val="1900"/>
              </a:lnSpc>
              <a:defRPr sz="1400"/>
            </a:lvl1pPr>
            <a:lvl2pPr marL="625475" indent="-168275">
              <a:defRPr sz="1200"/>
            </a:lvl2pPr>
            <a:lvl3pPr marL="1076325" indent="-161925"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22483"/>
            <a:ext cx="10515599" cy="475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4E5FCAA-84F2-4919-A055-39353D0A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7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4"/>
            <a:ext cx="10515600" cy="357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514AA-D893-470D-ADAD-CF1F5F1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46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ogo">
            <a:extLst>
              <a:ext uri="{FF2B5EF4-FFF2-40B4-BE49-F238E27FC236}">
                <a16:creationId xmlns:a16="http://schemas.microsoft.com/office/drawing/2014/main" id="{2DFC8F8B-6771-448C-AA7C-F619289A0683}"/>
              </a:ext>
            </a:extLst>
          </p:cNvPr>
          <p:cNvGrpSpPr/>
          <p:nvPr userDrawn="1"/>
        </p:nvGrpSpPr>
        <p:grpSpPr>
          <a:xfrm>
            <a:off x="594494" y="5194194"/>
            <a:ext cx="1691506" cy="987141"/>
            <a:chOff x="525152" y="4737024"/>
            <a:chExt cx="1025539" cy="598491"/>
          </a:xfrm>
        </p:grpSpPr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DCBBB891-B03F-4698-97D0-B20F8A7F4AF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46BB1DB5-9E12-43EA-B605-C1DE269987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01034EC1-E8E9-482C-838B-238DE4F1F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4FF6BBF5-A310-4F1D-9D17-5730223912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">
              <a:extLst>
                <a:ext uri="{FF2B5EF4-FFF2-40B4-BE49-F238E27FC236}">
                  <a16:creationId xmlns:a16="http://schemas.microsoft.com/office/drawing/2014/main" id="{03F557E8-3BA6-4E12-B0FA-0ECBA9D66D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884B4EA2-CCAD-4A01-BF0D-47CAE58D38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B19DA2AA-63B9-4F88-8B5E-A2F28EFDF6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3A25F0E6-3596-4ECB-97CA-566FD33AC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B892D4D9-D8AA-41B3-845A-6939964B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B1EC70F9-8559-4E44-A3AF-619779749E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74165F7D-92B5-4491-A04D-E3706E29E3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829A8AAE-6337-4F84-8FB7-4635DE7F9F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A469917F-14DA-4808-8A8C-C2E8466559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4CCA2108-21F2-4AF9-8478-ED55721E6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3DD9EB34-8930-4377-AC7A-295EB96A43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2A45D6C7-C40F-4604-9860-F9E87971E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7BFF9C3D-1E3B-443B-A0CE-F0E75D293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8664CAD-83F0-4A91-9D21-BD0C237F23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2200008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Slogan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82218F6-11A2-4D9F-BE4E-8A54BE4C02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0660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7CC1C1B-40D4-411F-A3D5-A4E43AD763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702" y="1382827"/>
            <a:ext cx="6121432" cy="67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baseline="0" dirty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Presentation </a:t>
            </a:r>
            <a:r>
              <a:rPr lang="en-US" dirty="0" err="1"/>
              <a:t>Breif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9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535982-6D4B-4B02-A6DC-47FB93C3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1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27676" y="4371967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DA6E70-DA68-4765-9609-69243FCFB17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7912" y="1915444"/>
            <a:ext cx="3456997" cy="104881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Insert Logo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E91DF5C-E5F9-4B24-AADE-14F98AED2E53}"/>
              </a:ext>
            </a:extLst>
          </p:cNvPr>
          <p:cNvGrpSpPr/>
          <p:nvPr userDrawn="1"/>
        </p:nvGrpSpPr>
        <p:grpSpPr>
          <a:xfrm>
            <a:off x="704222" y="5582844"/>
            <a:ext cx="1025539" cy="598491"/>
            <a:chOff x="525152" y="4737024"/>
            <a:chExt cx="1025539" cy="598491"/>
          </a:xfrm>
        </p:grpSpPr>
        <p:sp>
          <p:nvSpPr>
            <p:cNvPr id="10" name="AutoShape 48">
              <a:extLst>
                <a:ext uri="{FF2B5EF4-FFF2-40B4-BE49-F238E27FC236}">
                  <a16:creationId xmlns:a16="http://schemas.microsoft.com/office/drawing/2014/main" id="{360421C9-E7C3-465C-A00F-48295ABA909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0">
              <a:extLst>
                <a:ext uri="{FF2B5EF4-FFF2-40B4-BE49-F238E27FC236}">
                  <a16:creationId xmlns:a16="http://schemas.microsoft.com/office/drawing/2014/main" id="{A915D0E2-480D-4904-8F77-4DB5B6D6A2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8E1410DC-6D1B-4385-86A3-CFBD17710B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id="{3EF6E2C6-1C4A-4B9F-A6FC-16000B35D8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3">
              <a:extLst>
                <a:ext uri="{FF2B5EF4-FFF2-40B4-BE49-F238E27FC236}">
                  <a16:creationId xmlns:a16="http://schemas.microsoft.com/office/drawing/2014/main" id="{1D9BF68E-925D-492B-9B6E-054E524CF4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4">
              <a:extLst>
                <a:ext uri="{FF2B5EF4-FFF2-40B4-BE49-F238E27FC236}">
                  <a16:creationId xmlns:a16="http://schemas.microsoft.com/office/drawing/2014/main" id="{1E71E349-BAD1-4A6A-9F8D-329F30FD30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5">
              <a:extLst>
                <a:ext uri="{FF2B5EF4-FFF2-40B4-BE49-F238E27FC236}">
                  <a16:creationId xmlns:a16="http://schemas.microsoft.com/office/drawing/2014/main" id="{08E7211D-7A3B-4927-81F4-52845F4CDF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98AD19D6-92A8-4784-81AB-8633ABE8DE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1190B3C2-86F8-4A0A-915B-E77DA77BF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8172251C-4D16-45EF-BAEA-5DF0F8A14A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F4E950A0-E6BA-4C9E-B70F-4347D8DDFF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89DE5D38-F47A-42AD-8451-977493756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3CDD1CDE-76ED-483A-8FA7-560D6B7CCF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2">
              <a:extLst>
                <a:ext uri="{FF2B5EF4-FFF2-40B4-BE49-F238E27FC236}">
                  <a16:creationId xmlns:a16="http://schemas.microsoft.com/office/drawing/2014/main" id="{738BE1DD-CE3F-4443-A0AE-B5F58ABE7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3">
              <a:extLst>
                <a:ext uri="{FF2B5EF4-FFF2-40B4-BE49-F238E27FC236}">
                  <a16:creationId xmlns:a16="http://schemas.microsoft.com/office/drawing/2014/main" id="{4618344A-7D51-46E9-AA3B-B0CBB4799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E0AAB0A6-896E-441D-AB2A-D817BE561C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357FAFC1-1CCC-4201-ACF8-6AF698C041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C6DCD3B-2CE0-4570-9E63-AB73E891BD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AE3B276-42F0-4F00-8E8E-63269FA552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40" name="Presenter Name">
            <a:extLst>
              <a:ext uri="{FF2B5EF4-FFF2-40B4-BE49-F238E27FC236}">
                <a16:creationId xmlns:a16="http://schemas.microsoft.com/office/drawing/2014/main" id="{DCFAD706-1D56-426A-A1A4-88A15F42CCC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727676" y="4668380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1" name="Presenter Name">
            <a:extLst>
              <a:ext uri="{FF2B5EF4-FFF2-40B4-BE49-F238E27FC236}">
                <a16:creationId xmlns:a16="http://schemas.microsoft.com/office/drawing/2014/main" id="{DC8F7A2E-5C5A-46CC-A7B1-C8A05B50D67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27676" y="495889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751792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8CC2F5-9FEC-4113-AD4A-0A1F6FA6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560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4"/>
            <a:ext cx="10515600" cy="3570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514AA-D893-470D-ADAD-CF1F5F1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099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6F163-0655-403F-82B9-031DC384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426938"/>
            <a:ext cx="11210116" cy="4351338"/>
          </a:xfrm>
          <a:prstGeom prst="rect">
            <a:avLst/>
          </a:prstGeom>
        </p:spPr>
        <p:txBody>
          <a:bodyPr/>
          <a:lstStyle>
            <a:lvl1pPr marL="173038" indent="-173038">
              <a:lnSpc>
                <a:spcPts val="1900"/>
              </a:lnSpc>
              <a:defRPr sz="1400"/>
            </a:lvl1pPr>
            <a:lvl2pPr marL="625475" indent="-168275">
              <a:defRPr sz="1200"/>
            </a:lvl2pPr>
            <a:lvl3pPr marL="1076325" indent="-161925"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22483"/>
            <a:ext cx="10515599" cy="475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4E5FCAA-84F2-4919-A055-39353D0A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858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FE7003B-EA12-429A-A1BE-4BB13BA7D4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67778" y="1763713"/>
            <a:ext cx="4730750" cy="33305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43174BB-5B3C-48E7-99BF-56C6A5A0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AA9641-2CD7-4820-991D-6DCD3D69B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3040" y="2439283"/>
            <a:ext cx="5236506" cy="424732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531831D-EF86-48CC-A8C7-60E12A7B6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713" y="3193601"/>
            <a:ext cx="5210789" cy="12018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3A6C831-3402-4C77-9D6B-92063D83A7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0141" y="2871842"/>
            <a:ext cx="5228791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rgbClr val="323232"/>
                </a:solidFill>
                <a:latin typeface="Max-Regular" pitchFamily="50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78539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FE7003B-EA12-429A-A1BE-4BB13BA7D4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19617" y="1800604"/>
            <a:ext cx="5600388" cy="3221163"/>
          </a:xfrm>
          <a:prstGeom prst="rect">
            <a:avLst/>
          </a:prstGeom>
          <a:ln w="104775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27000" dist="114300" dir="3120000" sx="102000" sy="102000" algn="ctr" rotWithShape="0">
              <a:prstClr val="black">
                <a:alpha val="12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3A0C18D-8445-4587-A487-813D88BD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E48BDAD-02B9-4E10-9730-C27AF55546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45" y="2439283"/>
            <a:ext cx="5076990" cy="4247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3C67CD-F94C-4DBF-81E0-56627A60A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19" y="3193601"/>
            <a:ext cx="5052056" cy="12018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B54FC35-3CF8-4C8A-A1B6-C2A4FE95DF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547" y="2871842"/>
            <a:ext cx="506951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rgbClr val="323232"/>
                </a:solidFill>
                <a:latin typeface="Max-Regular" pitchFamily="50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64975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Screenshot_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B13F25-868E-4F4B-88FE-16D779260803}"/>
              </a:ext>
            </a:extLst>
          </p:cNvPr>
          <p:cNvSpPr/>
          <p:nvPr userDrawn="1"/>
        </p:nvSpPr>
        <p:spPr>
          <a:xfrm rot="291892">
            <a:off x="7586448" y="311721"/>
            <a:ext cx="4891290" cy="6576091"/>
          </a:xfrm>
          <a:custGeom>
            <a:avLst/>
            <a:gdLst>
              <a:gd name="connsiteX0" fmla="*/ 1112648 w 4891290"/>
              <a:gd name="connsiteY0" fmla="*/ 1457 h 6576091"/>
              <a:gd name="connsiteX1" fmla="*/ 1838953 w 4891290"/>
              <a:gd name="connsiteY1" fmla="*/ 219086 h 6576091"/>
              <a:gd name="connsiteX2" fmla="*/ 2636607 w 4891290"/>
              <a:gd name="connsiteY2" fmla="*/ 718364 h 6576091"/>
              <a:gd name="connsiteX3" fmla="*/ 4041538 w 4891290"/>
              <a:gd name="connsiteY3" fmla="*/ 685660 h 6576091"/>
              <a:gd name="connsiteX4" fmla="*/ 4385159 w 4891290"/>
              <a:gd name="connsiteY4" fmla="*/ 756807 h 6576091"/>
              <a:gd name="connsiteX5" fmla="*/ 4415513 w 4891290"/>
              <a:gd name="connsiteY5" fmla="*/ 777775 h 6576091"/>
              <a:gd name="connsiteX6" fmla="*/ 4891290 w 4891290"/>
              <a:gd name="connsiteY6" fmla="*/ 6367748 h 6576091"/>
              <a:gd name="connsiteX7" fmla="*/ 2443437 w 4891290"/>
              <a:gd name="connsiteY7" fmla="*/ 6576091 h 6576091"/>
              <a:gd name="connsiteX8" fmla="*/ 2389638 w 4891290"/>
              <a:gd name="connsiteY8" fmla="*/ 6525835 h 6576091"/>
              <a:gd name="connsiteX9" fmla="*/ 2097010 w 4891290"/>
              <a:gd name="connsiteY9" fmla="*/ 6290345 h 6576091"/>
              <a:gd name="connsiteX10" fmla="*/ 1138722 w 4891290"/>
              <a:gd name="connsiteY10" fmla="*/ 6190493 h 6576091"/>
              <a:gd name="connsiteX11" fmla="*/ 235596 w 4891290"/>
              <a:gd name="connsiteY11" fmla="*/ 5844686 h 6576091"/>
              <a:gd name="connsiteX12" fmla="*/ 112917 w 4891290"/>
              <a:gd name="connsiteY12" fmla="*/ 4374337 h 6576091"/>
              <a:gd name="connsiteX13" fmla="*/ 379409 w 4891290"/>
              <a:gd name="connsiteY13" fmla="*/ 2537399 h 6576091"/>
              <a:gd name="connsiteX14" fmla="*/ 139385 w 4891290"/>
              <a:gd name="connsiteY14" fmla="*/ 1670555 h 6576091"/>
              <a:gd name="connsiteX15" fmla="*/ 1112648 w 4891290"/>
              <a:gd name="connsiteY15" fmla="*/ 1457 h 6576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91290" h="6576091">
                <a:moveTo>
                  <a:pt x="1112648" y="1457"/>
                </a:moveTo>
                <a:cubicBezTo>
                  <a:pt x="1336997" y="-10904"/>
                  <a:pt x="1584344" y="54838"/>
                  <a:pt x="1838953" y="219086"/>
                </a:cubicBezTo>
                <a:cubicBezTo>
                  <a:pt x="2319952" y="529346"/>
                  <a:pt x="2442926" y="626360"/>
                  <a:pt x="2636607" y="718364"/>
                </a:cubicBezTo>
                <a:cubicBezTo>
                  <a:pt x="3251772" y="1010560"/>
                  <a:pt x="3561082" y="746545"/>
                  <a:pt x="4041538" y="685660"/>
                </a:cubicBezTo>
                <a:cubicBezTo>
                  <a:pt x="4172763" y="669020"/>
                  <a:pt x="4284458" y="696816"/>
                  <a:pt x="4385159" y="756807"/>
                </a:cubicBezTo>
                <a:lnTo>
                  <a:pt x="4415513" y="777775"/>
                </a:lnTo>
                <a:lnTo>
                  <a:pt x="4891290" y="6367748"/>
                </a:lnTo>
                <a:lnTo>
                  <a:pt x="2443437" y="6576091"/>
                </a:lnTo>
                <a:lnTo>
                  <a:pt x="2389638" y="6525835"/>
                </a:lnTo>
                <a:cubicBezTo>
                  <a:pt x="2299788" y="6442987"/>
                  <a:pt x="2205126" y="6361957"/>
                  <a:pt x="2097010" y="6290345"/>
                </a:cubicBezTo>
                <a:cubicBezTo>
                  <a:pt x="1774896" y="6076952"/>
                  <a:pt x="1599982" y="6151078"/>
                  <a:pt x="1138722" y="6190493"/>
                </a:cubicBezTo>
                <a:cubicBezTo>
                  <a:pt x="762272" y="6222710"/>
                  <a:pt x="450174" y="6157261"/>
                  <a:pt x="235596" y="5844686"/>
                </a:cubicBezTo>
                <a:cubicBezTo>
                  <a:pt x="5650" y="5509690"/>
                  <a:pt x="-94370" y="4916950"/>
                  <a:pt x="112917" y="4374337"/>
                </a:cubicBezTo>
                <a:cubicBezTo>
                  <a:pt x="411219" y="3593535"/>
                  <a:pt x="704716" y="3582562"/>
                  <a:pt x="379409" y="2537399"/>
                </a:cubicBezTo>
                <a:cubicBezTo>
                  <a:pt x="297773" y="2275104"/>
                  <a:pt x="226086" y="2136894"/>
                  <a:pt x="139385" y="1670555"/>
                </a:cubicBezTo>
                <a:cubicBezTo>
                  <a:pt x="-26448" y="778538"/>
                  <a:pt x="439605" y="38538"/>
                  <a:pt x="1112648" y="1457"/>
                </a:cubicBezTo>
                <a:close/>
              </a:path>
            </a:pathLst>
          </a:custGeom>
          <a:solidFill>
            <a:srgbClr val="2437AC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FE7003B-EA12-429A-A1BE-4BB13BA7D4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19617" y="1800604"/>
            <a:ext cx="5600388" cy="3221163"/>
          </a:xfrm>
          <a:prstGeom prst="rect">
            <a:avLst/>
          </a:prstGeom>
          <a:ln w="104775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27000" dist="114300" dir="3120000" sx="102000" sy="102000" algn="ctr" rotWithShape="0">
              <a:prstClr val="black">
                <a:alpha val="12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F73EFE1-247A-4162-A726-ADAEBEDB9130}"/>
              </a:ext>
            </a:extLst>
          </p:cNvPr>
          <p:cNvSpPr/>
          <p:nvPr userDrawn="1"/>
        </p:nvSpPr>
        <p:spPr>
          <a:xfrm>
            <a:off x="11687918" y="6364421"/>
            <a:ext cx="361025" cy="361025"/>
          </a:xfrm>
          <a:custGeom>
            <a:avLst/>
            <a:gdLst>
              <a:gd name="connsiteX0" fmla="*/ 209667 w 209550"/>
              <a:gd name="connsiteY0" fmla="*/ 104775 h 209550"/>
              <a:gd name="connsiteX1" fmla="*/ 104892 w 209550"/>
              <a:gd name="connsiteY1" fmla="*/ 209550 h 209550"/>
              <a:gd name="connsiteX2" fmla="*/ 117 w 209550"/>
              <a:gd name="connsiteY2" fmla="*/ 104775 h 209550"/>
              <a:gd name="connsiteX3" fmla="*/ 104892 w 209550"/>
              <a:gd name="connsiteY3" fmla="*/ 0 h 209550"/>
              <a:gd name="connsiteX4" fmla="*/ 209667 w 209550"/>
              <a:gd name="connsiteY4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209667" y="104775"/>
                </a:moveTo>
                <a:cubicBezTo>
                  <a:pt x="209667" y="162641"/>
                  <a:pt x="162758" y="209550"/>
                  <a:pt x="104892" y="209550"/>
                </a:cubicBezTo>
                <a:cubicBezTo>
                  <a:pt x="47026" y="209550"/>
                  <a:pt x="117" y="162641"/>
                  <a:pt x="117" y="104775"/>
                </a:cubicBezTo>
                <a:cubicBezTo>
                  <a:pt x="117" y="46909"/>
                  <a:pt x="47026" y="0"/>
                  <a:pt x="104892" y="0"/>
                </a:cubicBezTo>
                <a:cubicBezTo>
                  <a:pt x="162758" y="0"/>
                  <a:pt x="209667" y="46909"/>
                  <a:pt x="209667" y="10477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AFE5F6-72F6-47B6-B504-FED887F1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F7AF026-DCAA-4862-86AE-5ED88CD78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45" y="2439283"/>
            <a:ext cx="5076990" cy="4247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C83627-B99E-4403-A5C6-52330E8D8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19" y="3193601"/>
            <a:ext cx="5052056" cy="12018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493EE30-C98A-4838-8582-8EB3665B50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547" y="2871842"/>
            <a:ext cx="506951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rgbClr val="323232"/>
                </a:solidFill>
                <a:latin typeface="Max-Regular" pitchFamily="50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15757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FE7003B-EA12-429A-A1BE-4BB13BA7D4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48130" y="1089000"/>
            <a:ext cx="4680000" cy="4680000"/>
          </a:xfrm>
          <a:prstGeom prst="flowChartConnector">
            <a:avLst/>
          </a:prstGeom>
          <a:solidFill>
            <a:schemeClr val="tx1"/>
          </a:solidFill>
          <a:ln w="104775" cap="rnd">
            <a:noFill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FC248C3-FCA7-4BC8-9ECE-3EA6111D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FEBEA5E-783D-40A9-8420-96DBACF76F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846" y="2439283"/>
            <a:ext cx="5450613" cy="4247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50D6495-56B8-4BA4-91C6-DA092EE11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21" y="3193601"/>
            <a:ext cx="5423844" cy="12018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8BFDAD4-ADAF-4049-B8AB-AB643F7804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949" y="2871842"/>
            <a:ext cx="5442582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rgbClr val="323232"/>
                </a:solidFill>
                <a:latin typeface="Max-Regular" pitchFamily="50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528353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FE7003B-EA12-429A-A1BE-4BB13BA7D4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58151" y="1778703"/>
            <a:ext cx="5268719" cy="3300594"/>
          </a:xfrm>
          <a:prstGeom prst="rect">
            <a:avLst/>
          </a:prstGeom>
          <a:solidFill>
            <a:schemeClr val="tx1"/>
          </a:solidFill>
          <a:ln w="104775" cap="rnd">
            <a:noFill/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FC248C3-FCA7-4BC8-9ECE-3EA6111D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6A0070F-1AFA-42FB-81C6-E13E7469D6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847" y="2439283"/>
            <a:ext cx="4905324" cy="4247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71877C-2F45-4DEE-9DC0-8F0933985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521" y="3193601"/>
            <a:ext cx="4881233" cy="12018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DB141C8-8BFC-48B0-B305-CF30F9D00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949" y="2871842"/>
            <a:ext cx="4898097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rgbClr val="323232"/>
                </a:solidFill>
                <a:latin typeface="Max-Regular" pitchFamily="50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7619744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FC248C3-FCA7-4BC8-9ECE-3EA6111D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53A918-29FB-4813-B257-C91401508684}"/>
              </a:ext>
            </a:extLst>
          </p:cNvPr>
          <p:cNvSpPr/>
          <p:nvPr userDrawn="1"/>
        </p:nvSpPr>
        <p:spPr>
          <a:xfrm>
            <a:off x="7385626" y="1687964"/>
            <a:ext cx="3482072" cy="3482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77800" dir="81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EFADAD5-990A-4ECC-9156-15808FBBFB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3929" y="2439283"/>
            <a:ext cx="5673089" cy="4247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12D527-0947-4717-9807-1F9CEE015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03" y="3193601"/>
            <a:ext cx="5645227" cy="12018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C3C6E4FC-B0DE-444B-BEA5-A8AAF336C0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1032" y="2871842"/>
            <a:ext cx="5664730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rgbClr val="323232"/>
                </a:solidFill>
                <a:latin typeface="Max-Regular" pitchFamily="50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06960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FE7003B-EA12-429A-A1BE-4BB13BA7D4D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821" y="2876546"/>
            <a:ext cx="1104908" cy="110490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B1A8D1-B04C-48E2-8A1C-3C5A6BC4EA7D}"/>
              </a:ext>
            </a:extLst>
          </p:cNvPr>
          <p:cNvSpPr/>
          <p:nvPr userDrawn="1"/>
        </p:nvSpPr>
        <p:spPr>
          <a:xfrm>
            <a:off x="921651" y="2309305"/>
            <a:ext cx="2235600" cy="2235600"/>
          </a:xfrm>
          <a:prstGeom prst="ellipse">
            <a:avLst/>
          </a:prstGeom>
          <a:noFill/>
          <a:ln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B64294B-2B16-4A03-9301-456FB2A09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7B95DF-269E-4C58-8BCD-43CE669A5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3421" y="2439283"/>
            <a:ext cx="7560385" cy="424732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24AE30-336A-466C-9ADE-738E1730F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095" y="3193601"/>
            <a:ext cx="7523254" cy="12018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4F9B252-512C-4B42-B785-E659EF4AEB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523" y="2871842"/>
            <a:ext cx="7549245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rgbClr val="323232"/>
                </a:solidFill>
                <a:latin typeface="Max-Regular" pitchFamily="50" charset="0"/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775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_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36820" y="4371967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BA4003-DF02-4E0F-A138-DB73785F7A2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7912" y="1915444"/>
            <a:ext cx="3456997" cy="104881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Product Logo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482AB54-2D93-493A-A830-DA294A1EC7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002480E-390D-4F49-8A72-FFB508D00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36" name="Presenter Name">
            <a:extLst>
              <a:ext uri="{FF2B5EF4-FFF2-40B4-BE49-F238E27FC236}">
                <a16:creationId xmlns:a16="http://schemas.microsoft.com/office/drawing/2014/main" id="{646A1D1B-758A-43B7-9348-50A42E95F59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6820" y="4668380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39" name="Presenter Name">
            <a:extLst>
              <a:ext uri="{FF2B5EF4-FFF2-40B4-BE49-F238E27FC236}">
                <a16:creationId xmlns:a16="http://schemas.microsoft.com/office/drawing/2014/main" id="{115DDC9C-3508-484E-A31B-EFDF3397A81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36820" y="495889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60A43B78-A2DE-4E71-8046-A17076367A7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30399" y="5471381"/>
            <a:ext cx="2447925" cy="95685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Customer Logo</a:t>
            </a:r>
          </a:p>
        </p:txBody>
      </p:sp>
      <p:grpSp>
        <p:nvGrpSpPr>
          <p:cNvPr id="35" name="Logo">
            <a:extLst>
              <a:ext uri="{FF2B5EF4-FFF2-40B4-BE49-F238E27FC236}">
                <a16:creationId xmlns:a16="http://schemas.microsoft.com/office/drawing/2014/main" id="{5D17614B-3FE9-45E9-ABD2-C7D60B432026}"/>
              </a:ext>
            </a:extLst>
          </p:cNvPr>
          <p:cNvGrpSpPr/>
          <p:nvPr userDrawn="1"/>
        </p:nvGrpSpPr>
        <p:grpSpPr>
          <a:xfrm>
            <a:off x="704222" y="5646852"/>
            <a:ext cx="1025539" cy="598491"/>
            <a:chOff x="525152" y="4737024"/>
            <a:chExt cx="1025539" cy="598491"/>
          </a:xfrm>
        </p:grpSpPr>
        <p:sp>
          <p:nvSpPr>
            <p:cNvPr id="37" name="AutoShape 48">
              <a:extLst>
                <a:ext uri="{FF2B5EF4-FFF2-40B4-BE49-F238E27FC236}">
                  <a16:creationId xmlns:a16="http://schemas.microsoft.com/office/drawing/2014/main" id="{4D7860D8-0B3E-4AA1-B4F0-29027DC21C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0">
              <a:extLst>
                <a:ext uri="{FF2B5EF4-FFF2-40B4-BE49-F238E27FC236}">
                  <a16:creationId xmlns:a16="http://schemas.microsoft.com/office/drawing/2014/main" id="{398B0DBE-435E-4839-9BB3-9520CF1DE1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F36BDBEE-653F-47AC-8E52-2D57AC4F9A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52">
              <a:extLst>
                <a:ext uri="{FF2B5EF4-FFF2-40B4-BE49-F238E27FC236}">
                  <a16:creationId xmlns:a16="http://schemas.microsoft.com/office/drawing/2014/main" id="{13A59F16-0DAC-4A35-BE69-6284E8C6F2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3">
              <a:extLst>
                <a:ext uri="{FF2B5EF4-FFF2-40B4-BE49-F238E27FC236}">
                  <a16:creationId xmlns:a16="http://schemas.microsoft.com/office/drawing/2014/main" id="{9C2872BE-DF6C-4979-B521-FE75C600DCF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57BDAD69-8DC6-49B8-9570-F6E0728E2B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F84F9EE7-3E04-4AC4-B0CF-66BF78C9F6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C288EABE-8B9B-42FE-8C4B-25F3FD8EF1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ED10C660-EFBD-4DDC-B874-2B390A42A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2BD9BEAA-25E9-44FC-A706-2807DF09D2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9439342B-CF17-4E8A-8CA8-D72D752839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390DF4C7-6B7F-4865-AC9A-A9193209EA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3C311B35-4AF0-430A-AC70-6F0FF3113F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0028D936-C8C7-4E24-BA63-55FF04E033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F379A4C8-A088-45AC-B099-5C1391929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736DD652-0B37-47B8-B2C9-BCA6D44EC7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72999B19-D207-4B2A-91CF-99F73702D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5832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10507980" cy="3812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257AE51A-B9BD-4B13-A46A-8543A9D0C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501" y="149513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3FE9880-5527-4382-BB33-0BB082DFEF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501" y="180898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3" name="Text Placeholder 75">
            <a:extLst>
              <a:ext uri="{FF2B5EF4-FFF2-40B4-BE49-F238E27FC236}">
                <a16:creationId xmlns:a16="http://schemas.microsoft.com/office/drawing/2014/main" id="{0A579108-1716-4655-B17A-D81394535C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9501" y="300897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0324CFA-4FC9-4BFD-B779-5FAC43A6BC2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9501" y="332282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5" name="Text Placeholder 75">
            <a:extLst>
              <a:ext uri="{FF2B5EF4-FFF2-40B4-BE49-F238E27FC236}">
                <a16:creationId xmlns:a16="http://schemas.microsoft.com/office/drawing/2014/main" id="{69BD613C-FE34-44DC-BB27-D74C841DF3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9501" y="449233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7D6CF4D-3324-4A86-BBA2-D4B3F3D92A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01" y="480618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7" name="Text Placeholder 75">
            <a:extLst>
              <a:ext uri="{FF2B5EF4-FFF2-40B4-BE49-F238E27FC236}">
                <a16:creationId xmlns:a16="http://schemas.microsoft.com/office/drawing/2014/main" id="{C3CBB46C-12BF-4A12-89A4-98ED8F6596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54140" y="149513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F858965E-9514-4DE0-B4AF-A963778A3B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54140" y="180898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9" name="Text Placeholder 75">
            <a:extLst>
              <a:ext uri="{FF2B5EF4-FFF2-40B4-BE49-F238E27FC236}">
                <a16:creationId xmlns:a16="http://schemas.microsoft.com/office/drawing/2014/main" id="{E4DFE6C1-40E9-4A1B-972B-49485DF99B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140" y="300897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60453083-5C93-4C96-84DC-7F5A4B5809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4140" y="332282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1" name="Text Placeholder 75">
            <a:extLst>
              <a:ext uri="{FF2B5EF4-FFF2-40B4-BE49-F238E27FC236}">
                <a16:creationId xmlns:a16="http://schemas.microsoft.com/office/drawing/2014/main" id="{E3E93FC8-AEC2-44BE-BF78-B4616FE70D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54140" y="449233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67C134AB-897A-4D25-BDD4-BF17840870F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4140" y="480618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4B1F4BA-0444-434D-97A7-605D7703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01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0438C4-DBF2-4546-80F9-E24596184F68}"/>
              </a:ext>
            </a:extLst>
          </p:cNvPr>
          <p:cNvSpPr/>
          <p:nvPr userDrawn="1"/>
        </p:nvSpPr>
        <p:spPr>
          <a:xfrm>
            <a:off x="493776" y="1603248"/>
            <a:ext cx="5244084" cy="1737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10515600" cy="3570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257AE51A-B9BD-4B13-A46A-8543A9D0C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861" y="1818673"/>
            <a:ext cx="3477260" cy="623184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3FE9880-5527-4382-BB33-0BB082DFEF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860" y="2271544"/>
            <a:ext cx="4906265" cy="8991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FB80A1-0CFC-4A88-A60F-ADA86ED2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391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257AE51A-B9BD-4B13-A46A-8543A9D0C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861" y="1818673"/>
            <a:ext cx="3477260" cy="623184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3FE9880-5527-4382-BB33-0BB082DFEF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860" y="2346960"/>
            <a:ext cx="4906265" cy="8991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FB80A1-0CFC-4A88-A60F-ADA86ED2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1116655-005B-4B21-BFAC-8CF4ABA621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10515600" cy="3570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411545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48">
            <a:extLst>
              <a:ext uri="{FF2B5EF4-FFF2-40B4-BE49-F238E27FC236}">
                <a16:creationId xmlns:a16="http://schemas.microsoft.com/office/drawing/2014/main" id="{FAFF37D4-486B-4188-9463-6239BB9AC1A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73075" y="1581960"/>
            <a:ext cx="3513600" cy="1908000"/>
          </a:xfrm>
          <a:prstGeom prst="rect">
            <a:avLst/>
          </a:prstGeom>
          <a:ln w="28575">
            <a:solidFill>
              <a:srgbClr val="DFDFDF"/>
            </a:solidFill>
          </a:ln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257AE51A-B9BD-4B13-A46A-8543A9D0C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862" y="1950023"/>
            <a:ext cx="3158488" cy="300470"/>
          </a:xfrm>
          <a:prstGeom prst="rect">
            <a:avLst/>
          </a:prstGeom>
        </p:spPr>
        <p:txBody>
          <a:bodyPr lIns="0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3FE9880-5527-4382-BB33-0BB082DFEF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861" y="2258115"/>
            <a:ext cx="3158489" cy="102302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FB80A1-0CFC-4A88-A60F-ADA86ED2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61" name="SmartArt Placeholder 60">
            <a:extLst>
              <a:ext uri="{FF2B5EF4-FFF2-40B4-BE49-F238E27FC236}">
                <a16:creationId xmlns:a16="http://schemas.microsoft.com/office/drawing/2014/main" id="{A0D93EBA-156E-424E-961C-EEE48B59D47C}"/>
              </a:ext>
            </a:extLst>
          </p:cNvPr>
          <p:cNvSpPr>
            <a:spLocks noGrp="1"/>
          </p:cNvSpPr>
          <p:nvPr>
            <p:ph type="dgm" sz="quarter" idx="27" hasCustomPrompt="1"/>
          </p:nvPr>
        </p:nvSpPr>
        <p:spPr>
          <a:xfrm>
            <a:off x="657860" y="1799786"/>
            <a:ext cx="332740" cy="22859"/>
          </a:xfrm>
          <a:custGeom>
            <a:avLst/>
            <a:gdLst>
              <a:gd name="connsiteX0" fmla="*/ 0 w 332740"/>
              <a:gd name="connsiteY0" fmla="*/ 0 h 45719"/>
              <a:gd name="connsiteX1" fmla="*/ 332740 w 332740"/>
              <a:gd name="connsiteY1" fmla="*/ 0 h 45719"/>
              <a:gd name="connsiteX2" fmla="*/ 332740 w 332740"/>
              <a:gd name="connsiteY2" fmla="*/ 45719 h 45719"/>
              <a:gd name="connsiteX3" fmla="*/ 0 w 332740"/>
              <a:gd name="connsiteY3" fmla="*/ 45719 h 45719"/>
              <a:gd name="connsiteX4" fmla="*/ 0 w 332740"/>
              <a:gd name="connsiteY4" fmla="*/ 0 h 45719"/>
              <a:gd name="connsiteX0" fmla="*/ 0 w 336550"/>
              <a:gd name="connsiteY0" fmla="*/ 0 h 45719"/>
              <a:gd name="connsiteX1" fmla="*/ 332740 w 336550"/>
              <a:gd name="connsiteY1" fmla="*/ 0 h 45719"/>
              <a:gd name="connsiteX2" fmla="*/ 336550 w 336550"/>
              <a:gd name="connsiteY2" fmla="*/ 20954 h 45719"/>
              <a:gd name="connsiteX3" fmla="*/ 0 w 336550"/>
              <a:gd name="connsiteY3" fmla="*/ 45719 h 45719"/>
              <a:gd name="connsiteX4" fmla="*/ 0 w 336550"/>
              <a:gd name="connsiteY4" fmla="*/ 0 h 45719"/>
              <a:gd name="connsiteX0" fmla="*/ 0 w 336550"/>
              <a:gd name="connsiteY0" fmla="*/ 0 h 22859"/>
              <a:gd name="connsiteX1" fmla="*/ 332740 w 336550"/>
              <a:gd name="connsiteY1" fmla="*/ 0 h 22859"/>
              <a:gd name="connsiteX2" fmla="*/ 336550 w 336550"/>
              <a:gd name="connsiteY2" fmla="*/ 20954 h 22859"/>
              <a:gd name="connsiteX3" fmla="*/ 0 w 336550"/>
              <a:gd name="connsiteY3" fmla="*/ 22859 h 22859"/>
              <a:gd name="connsiteX4" fmla="*/ 0 w 336550"/>
              <a:gd name="connsiteY4" fmla="*/ 0 h 22859"/>
              <a:gd name="connsiteX0" fmla="*/ 0 w 334645"/>
              <a:gd name="connsiteY0" fmla="*/ 0 h 22859"/>
              <a:gd name="connsiteX1" fmla="*/ 332740 w 334645"/>
              <a:gd name="connsiteY1" fmla="*/ 0 h 22859"/>
              <a:gd name="connsiteX2" fmla="*/ 334645 w 334645"/>
              <a:gd name="connsiteY2" fmla="*/ 20954 h 22859"/>
              <a:gd name="connsiteX3" fmla="*/ 0 w 334645"/>
              <a:gd name="connsiteY3" fmla="*/ 22859 h 22859"/>
              <a:gd name="connsiteX4" fmla="*/ 0 w 334645"/>
              <a:gd name="connsiteY4" fmla="*/ 0 h 22859"/>
              <a:gd name="connsiteX0" fmla="*/ 0 w 332740"/>
              <a:gd name="connsiteY0" fmla="*/ 0 h 22859"/>
              <a:gd name="connsiteX1" fmla="*/ 332740 w 332740"/>
              <a:gd name="connsiteY1" fmla="*/ 0 h 22859"/>
              <a:gd name="connsiteX2" fmla="*/ 332740 w 332740"/>
              <a:gd name="connsiteY2" fmla="*/ 22859 h 22859"/>
              <a:gd name="connsiteX3" fmla="*/ 0 w 332740"/>
              <a:gd name="connsiteY3" fmla="*/ 22859 h 22859"/>
              <a:gd name="connsiteX4" fmla="*/ 0 w 332740"/>
              <a:gd name="connsiteY4" fmla="*/ 0 h 22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740" h="22859">
                <a:moveTo>
                  <a:pt x="0" y="0"/>
                </a:moveTo>
                <a:lnTo>
                  <a:pt x="332740" y="0"/>
                </a:lnTo>
                <a:lnTo>
                  <a:pt x="332740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2437AC"/>
          </a:solidFill>
          <a:ln>
            <a:noFill/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B42E36A6-5F64-4C41-8DBE-0A7B125BB3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10515600" cy="3570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437901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81C0B5-198A-4E68-884A-19F09131FA1B}"/>
              </a:ext>
            </a:extLst>
          </p:cNvPr>
          <p:cNvSpPr/>
          <p:nvPr userDrawn="1"/>
        </p:nvSpPr>
        <p:spPr>
          <a:xfrm>
            <a:off x="406328" y="1547262"/>
            <a:ext cx="3615166" cy="1102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257AE51A-B9BD-4B13-A46A-8543A9D0C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2047" y="1790376"/>
            <a:ext cx="2884303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FB80A1-0CFC-4A88-A60F-ADA86ED2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047FB5-A0C6-4505-A82E-6A394FBF641C}"/>
              </a:ext>
            </a:extLst>
          </p:cNvPr>
          <p:cNvSpPr/>
          <p:nvPr userDrawn="1"/>
        </p:nvSpPr>
        <p:spPr>
          <a:xfrm>
            <a:off x="4288417" y="1547262"/>
            <a:ext cx="3615166" cy="1102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75">
            <a:extLst>
              <a:ext uri="{FF2B5EF4-FFF2-40B4-BE49-F238E27FC236}">
                <a16:creationId xmlns:a16="http://schemas.microsoft.com/office/drawing/2014/main" id="{E75CFE18-6D93-4848-8EF0-9F1E205490E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4136" y="1790376"/>
            <a:ext cx="2884303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BBF373-906E-4C7A-93AB-147F2ED1FCF5}"/>
              </a:ext>
            </a:extLst>
          </p:cNvPr>
          <p:cNvSpPr/>
          <p:nvPr userDrawn="1"/>
        </p:nvSpPr>
        <p:spPr>
          <a:xfrm>
            <a:off x="8170506" y="1547262"/>
            <a:ext cx="3615166" cy="1102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75">
            <a:extLst>
              <a:ext uri="{FF2B5EF4-FFF2-40B4-BE49-F238E27FC236}">
                <a16:creationId xmlns:a16="http://schemas.microsoft.com/office/drawing/2014/main" id="{3D174D01-FDD0-4107-8E45-5A791E1D34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6225" y="1790376"/>
            <a:ext cx="2884303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C05AE8-49FC-46B0-86D5-C35F6D56C5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10515600" cy="3570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7" name="Text Placeholder 75">
            <a:extLst>
              <a:ext uri="{FF2B5EF4-FFF2-40B4-BE49-F238E27FC236}">
                <a16:creationId xmlns:a16="http://schemas.microsoft.com/office/drawing/2014/main" id="{F6CC9D48-8233-425B-B47C-8AEA9BBB1A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063" y="1790376"/>
            <a:ext cx="419584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US" sz="40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75">
            <a:extLst>
              <a:ext uri="{FF2B5EF4-FFF2-40B4-BE49-F238E27FC236}">
                <a16:creationId xmlns:a16="http://schemas.microsoft.com/office/drawing/2014/main" id="{7F505B2B-4CF0-4716-B65A-24F6A0325B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552" y="1790376"/>
            <a:ext cx="419584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US" sz="40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75">
            <a:extLst>
              <a:ext uri="{FF2B5EF4-FFF2-40B4-BE49-F238E27FC236}">
                <a16:creationId xmlns:a16="http://schemas.microsoft.com/office/drawing/2014/main" id="{552C67D5-F23B-4701-A74C-9B3C3F8C03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0803" y="1790376"/>
            <a:ext cx="419584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US" sz="40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314117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Number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257AE51A-B9BD-4B13-A46A-8543A9D0C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861" y="2611847"/>
            <a:ext cx="2995200" cy="623184"/>
          </a:xfrm>
          <a:prstGeom prst="rect">
            <a:avLst/>
          </a:prstGeom>
        </p:spPr>
        <p:txBody>
          <a:bodyPr lIns="0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3FE9880-5527-4382-BB33-0BB082DFEF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861" y="3140134"/>
            <a:ext cx="2995200" cy="89915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FB80A1-0CFC-4A88-A60F-ADA86ED2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75">
            <a:extLst>
              <a:ext uri="{FF2B5EF4-FFF2-40B4-BE49-F238E27FC236}">
                <a16:creationId xmlns:a16="http://schemas.microsoft.com/office/drawing/2014/main" id="{2EA2C380-E2DB-436D-8CBA-CD66F67BA0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98401" y="2611847"/>
            <a:ext cx="2995200" cy="623184"/>
          </a:xfrm>
          <a:prstGeom prst="rect">
            <a:avLst/>
          </a:prstGeom>
        </p:spPr>
        <p:txBody>
          <a:bodyPr lIns="0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DAED9AD8-0040-462B-B9FC-D11598E525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98401" y="3140134"/>
            <a:ext cx="2995200" cy="89915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3" name="Text Placeholder 75">
            <a:extLst>
              <a:ext uri="{FF2B5EF4-FFF2-40B4-BE49-F238E27FC236}">
                <a16:creationId xmlns:a16="http://schemas.microsoft.com/office/drawing/2014/main" id="{0C323903-2E2F-40BC-A444-0E28AC450F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43659" y="2611847"/>
            <a:ext cx="2995200" cy="623184"/>
          </a:xfrm>
          <a:prstGeom prst="rect">
            <a:avLst/>
          </a:prstGeom>
        </p:spPr>
        <p:txBody>
          <a:bodyPr lIns="0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8387B650-5E44-456A-8DFB-BA9DBAF547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659" y="3140134"/>
            <a:ext cx="2995200" cy="89915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75">
            <a:extLst>
              <a:ext uri="{FF2B5EF4-FFF2-40B4-BE49-F238E27FC236}">
                <a16:creationId xmlns:a16="http://schemas.microsoft.com/office/drawing/2014/main" id="{5AAD55A2-F19F-4D50-BDCD-730C0F7201E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81" y="1583155"/>
            <a:ext cx="1364425" cy="89595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0# </a:t>
            </a:r>
          </a:p>
        </p:txBody>
      </p:sp>
      <p:sp>
        <p:nvSpPr>
          <p:cNvPr id="28" name="Text Placeholder 75">
            <a:extLst>
              <a:ext uri="{FF2B5EF4-FFF2-40B4-BE49-F238E27FC236}">
                <a16:creationId xmlns:a16="http://schemas.microsoft.com/office/drawing/2014/main" id="{08E49D92-6A78-40C9-93E3-A2CABE5AC7A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54939" y="1583155"/>
            <a:ext cx="1364425" cy="89595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0# </a:t>
            </a:r>
          </a:p>
        </p:txBody>
      </p:sp>
      <p:sp>
        <p:nvSpPr>
          <p:cNvPr id="29" name="Text Placeholder 75">
            <a:extLst>
              <a:ext uri="{FF2B5EF4-FFF2-40B4-BE49-F238E27FC236}">
                <a16:creationId xmlns:a16="http://schemas.microsoft.com/office/drawing/2014/main" id="{C6FCE871-7635-4730-9B31-7D8F468A435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00197" y="1583155"/>
            <a:ext cx="1364425" cy="89595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0# 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BDA2240-EAEA-49B0-9558-CF11241650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10515600" cy="3570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56376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Icon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FB80A1-0CFC-4A88-A60F-ADA86ED2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931B4E0-1B5C-404E-AB43-A782595AAB5C}"/>
              </a:ext>
            </a:extLst>
          </p:cNvPr>
          <p:cNvSpPr txBox="1">
            <a:spLocks/>
          </p:cNvSpPr>
          <p:nvPr userDrawn="1"/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8F2E78F9-3684-431B-B96D-A43BEBB19EF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93539" y="1381990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71101E1C-4347-44DF-91CA-21FCA4E7A3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32473" y="1742818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6" name="Text Placeholder 75">
            <a:extLst>
              <a:ext uri="{FF2B5EF4-FFF2-40B4-BE49-F238E27FC236}">
                <a16:creationId xmlns:a16="http://schemas.microsoft.com/office/drawing/2014/main" id="{D4EA1BEF-B8DF-4FC1-B8EE-E7E0A862AC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32472" y="1231181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05864AA2-A9AB-41B6-8E7C-B4C8403BA9B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09215" y="1606859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7CD0EA8C-EAAC-41C2-89BA-F3D773D2186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313699" y="1381990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31C6E13D-4FB2-47EF-A7FD-EED17505F1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52633" y="1742818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0" name="Text Placeholder 75">
            <a:extLst>
              <a:ext uri="{FF2B5EF4-FFF2-40B4-BE49-F238E27FC236}">
                <a16:creationId xmlns:a16="http://schemas.microsoft.com/office/drawing/2014/main" id="{07BA6D0F-F6CA-4F6A-AA6C-5B809FF853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52632" y="1231181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9371EC1-40F5-45AF-B32C-8F1CBDC4438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529375" y="1606859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3E6F6CCF-00A0-4C79-9C96-5AB4610B2F1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7927" y="1381990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67B20F2-1729-48C3-8FAF-E01781F9970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66861" y="1742818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Text Placeholder 75">
            <a:extLst>
              <a:ext uri="{FF2B5EF4-FFF2-40B4-BE49-F238E27FC236}">
                <a16:creationId xmlns:a16="http://schemas.microsoft.com/office/drawing/2014/main" id="{7530DA0A-B837-4604-8B1B-5385B8D4084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6860" y="1231181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654288F-9E19-427C-8501-890DB216E77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43603" y="1606859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165E5515-1B65-4F4C-B7CC-07D33998C993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493539" y="3275847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4ABDD70B-AE28-4231-B08B-6D5430CBF6D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2473" y="3636675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ext Placeholder 75">
            <a:extLst>
              <a:ext uri="{FF2B5EF4-FFF2-40B4-BE49-F238E27FC236}">
                <a16:creationId xmlns:a16="http://schemas.microsoft.com/office/drawing/2014/main" id="{B9BA65AA-3881-40BF-88AA-2D0D7F6DA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2472" y="3125038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21943263-DB0F-4BF2-88AF-EB693DE4C13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09215" y="3500716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190AD9E7-DB54-4705-B2A6-162F0A4DAE63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4313699" y="3275847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93FAE55F-DDDC-417D-9C8E-6F9133198C4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52633" y="3636675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2" name="Text Placeholder 75">
            <a:extLst>
              <a:ext uri="{FF2B5EF4-FFF2-40B4-BE49-F238E27FC236}">
                <a16:creationId xmlns:a16="http://schemas.microsoft.com/office/drawing/2014/main" id="{78F96C0E-ED1B-4AD2-94F5-1C94D55B927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2632" y="3125038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A8674D18-F22A-41E1-8971-A27B51F3B42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29375" y="3500716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F44E08D2-7523-4350-8624-D9370CAC01C6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8127927" y="3275847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06071821-103E-4173-825F-B0B166A31F9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66861" y="3636675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6" name="Text Placeholder 75">
            <a:extLst>
              <a:ext uri="{FF2B5EF4-FFF2-40B4-BE49-F238E27FC236}">
                <a16:creationId xmlns:a16="http://schemas.microsoft.com/office/drawing/2014/main" id="{FE65C50A-4685-4C66-A51A-09F701E9F48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266860" y="3125038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2CA56118-5C13-4F69-877A-4D34B7246C2B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343603" y="3500716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48" name="Content Placeholder 6">
            <a:extLst>
              <a:ext uri="{FF2B5EF4-FFF2-40B4-BE49-F238E27FC236}">
                <a16:creationId xmlns:a16="http://schemas.microsoft.com/office/drawing/2014/main" id="{2099C4B1-F516-4633-937E-2CAE0EF70E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493539" y="5169704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FA8F2FA0-01CD-4EE9-AC15-28A03E9AA45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32473" y="5530532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0" name="Text Placeholder 75">
            <a:extLst>
              <a:ext uri="{FF2B5EF4-FFF2-40B4-BE49-F238E27FC236}">
                <a16:creationId xmlns:a16="http://schemas.microsoft.com/office/drawing/2014/main" id="{1640A6A6-51B2-413B-A38D-37982E66A08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32472" y="5018895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51" name="Picture Placeholder 12">
            <a:extLst>
              <a:ext uri="{FF2B5EF4-FFF2-40B4-BE49-F238E27FC236}">
                <a16:creationId xmlns:a16="http://schemas.microsoft.com/office/drawing/2014/main" id="{B8698DC9-934C-496B-9A3B-AF330701EBFA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09215" y="5394573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52" name="Content Placeholder 6">
            <a:extLst>
              <a:ext uri="{FF2B5EF4-FFF2-40B4-BE49-F238E27FC236}">
                <a16:creationId xmlns:a16="http://schemas.microsoft.com/office/drawing/2014/main" id="{45FFFCF0-4401-4735-93B8-B8629467DA9C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13699" y="5169704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61CC85EB-55F0-4EE5-8F6C-61F4AD0329B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52633" y="5530532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4" name="Text Placeholder 75">
            <a:extLst>
              <a:ext uri="{FF2B5EF4-FFF2-40B4-BE49-F238E27FC236}">
                <a16:creationId xmlns:a16="http://schemas.microsoft.com/office/drawing/2014/main" id="{ECBAA99B-676E-491E-9B81-568407D4B9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52632" y="5018895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1D847465-B4CA-462E-8329-7739964FFD7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529375" y="5394573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668D36D8-09DE-486E-B201-E10B41116885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8127927" y="5169704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11149954-ECBA-4FAC-9520-8A5B558C615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66861" y="5530532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8" name="Text Placeholder 75">
            <a:extLst>
              <a:ext uri="{FF2B5EF4-FFF2-40B4-BE49-F238E27FC236}">
                <a16:creationId xmlns:a16="http://schemas.microsoft.com/office/drawing/2014/main" id="{C75A2AC8-D5AF-447B-A476-23C971AC177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66860" y="5018895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D4D81221-B45B-48B9-A86E-0D861EE3EE5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343603" y="5394573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601E13B-BAAC-4E16-BFE3-EFCF73FC1B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10515600" cy="3570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221568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Icon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60" name="Content Placeholder 6">
            <a:extLst>
              <a:ext uri="{FF2B5EF4-FFF2-40B4-BE49-F238E27FC236}">
                <a16:creationId xmlns:a16="http://schemas.microsoft.com/office/drawing/2014/main" id="{8D1635AE-517E-40A7-AC67-C0C4005BE3E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29555" y="1245584"/>
            <a:ext cx="711345" cy="711345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19">
            <a:extLst>
              <a:ext uri="{FF2B5EF4-FFF2-40B4-BE49-F238E27FC236}">
                <a16:creationId xmlns:a16="http://schemas.microsoft.com/office/drawing/2014/main" id="{91CEE76C-6514-481B-9B28-12C51BD1A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712" y="2734126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2" name="Text Placeholder 75">
            <a:extLst>
              <a:ext uri="{FF2B5EF4-FFF2-40B4-BE49-F238E27FC236}">
                <a16:creationId xmlns:a16="http://schemas.microsoft.com/office/drawing/2014/main" id="{D5057D3B-3CAF-4EE0-87FA-A07F0158A3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712" y="2103472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AFB42DE0-C5A8-4AB9-B7E7-4756BBC9CC7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91595" y="1416817"/>
            <a:ext cx="387264" cy="387264"/>
          </a:xfrm>
          <a:prstGeom prst="rect">
            <a:avLst/>
          </a:prstGeom>
          <a:solidFill>
            <a:schemeClr val="bg1"/>
          </a:solidFill>
          <a:ln w="12700" cap="rnd">
            <a:noFill/>
          </a:ln>
          <a:effectLst/>
        </p:spPr>
        <p:txBody>
          <a:bodyPr lIns="72000" rIns="72000" anchor="ctr"/>
          <a:lstStyle>
            <a:lvl1pPr marL="0" indent="0" algn="ctr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4" name="Text Placeholder 19">
            <a:extLst>
              <a:ext uri="{FF2B5EF4-FFF2-40B4-BE49-F238E27FC236}">
                <a16:creationId xmlns:a16="http://schemas.microsoft.com/office/drawing/2014/main" id="{0A95D807-6B0B-4B0B-AEB9-6D6B6AACD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2837" y="2734126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5" name="Text Placeholder 75">
            <a:extLst>
              <a:ext uri="{FF2B5EF4-FFF2-40B4-BE49-F238E27FC236}">
                <a16:creationId xmlns:a16="http://schemas.microsoft.com/office/drawing/2014/main" id="{369D9FD3-C9CF-4278-9B15-1F01D266BB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12837" y="2103472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66" name="Text Placeholder 19">
            <a:extLst>
              <a:ext uri="{FF2B5EF4-FFF2-40B4-BE49-F238E27FC236}">
                <a16:creationId xmlns:a16="http://schemas.microsoft.com/office/drawing/2014/main" id="{165F4B43-5C42-4F10-A589-5513C9D7582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20962" y="2722551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7" name="Text Placeholder 75">
            <a:extLst>
              <a:ext uri="{FF2B5EF4-FFF2-40B4-BE49-F238E27FC236}">
                <a16:creationId xmlns:a16="http://schemas.microsoft.com/office/drawing/2014/main" id="{1B276217-A2AB-4BD6-B461-BAE0F2D4FC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20962" y="2091897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68" name="Text Placeholder 19">
            <a:extLst>
              <a:ext uri="{FF2B5EF4-FFF2-40B4-BE49-F238E27FC236}">
                <a16:creationId xmlns:a16="http://schemas.microsoft.com/office/drawing/2014/main" id="{A44EB69E-20D6-495D-AC8C-F7C81AE9AB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4712" y="5347986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9" name="Text Placeholder 75">
            <a:extLst>
              <a:ext uri="{FF2B5EF4-FFF2-40B4-BE49-F238E27FC236}">
                <a16:creationId xmlns:a16="http://schemas.microsoft.com/office/drawing/2014/main" id="{E000EF6D-9E4A-42F3-86AA-F43952940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4712" y="4717332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70" name="Text Placeholder 19">
            <a:extLst>
              <a:ext uri="{FF2B5EF4-FFF2-40B4-BE49-F238E27FC236}">
                <a16:creationId xmlns:a16="http://schemas.microsoft.com/office/drawing/2014/main" id="{6AF6D0AE-AAFE-4106-8718-2AF4DB4CFFC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12837" y="5347986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1" name="Text Placeholder 75">
            <a:extLst>
              <a:ext uri="{FF2B5EF4-FFF2-40B4-BE49-F238E27FC236}">
                <a16:creationId xmlns:a16="http://schemas.microsoft.com/office/drawing/2014/main" id="{F0B8B73E-BDD7-48B8-AACD-36F98705142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412837" y="4717332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72" name="Text Placeholder 19">
            <a:extLst>
              <a:ext uri="{FF2B5EF4-FFF2-40B4-BE49-F238E27FC236}">
                <a16:creationId xmlns:a16="http://schemas.microsoft.com/office/drawing/2014/main" id="{02C8F78D-6230-40B0-9C56-15F231FD4AD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20962" y="5336411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3" name="Text Placeholder 75">
            <a:extLst>
              <a:ext uri="{FF2B5EF4-FFF2-40B4-BE49-F238E27FC236}">
                <a16:creationId xmlns:a16="http://schemas.microsoft.com/office/drawing/2014/main" id="{913588DF-18A7-41A4-9321-CF1DF851F4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20962" y="4705757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74" name="Content Placeholder 6">
            <a:extLst>
              <a:ext uri="{FF2B5EF4-FFF2-40B4-BE49-F238E27FC236}">
                <a16:creationId xmlns:a16="http://schemas.microsoft.com/office/drawing/2014/main" id="{B597927B-5BE6-4388-8BAA-B866EF36449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4533566" y="1245584"/>
            <a:ext cx="711345" cy="711345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75" name="Picture Placeholder 12">
            <a:extLst>
              <a:ext uri="{FF2B5EF4-FFF2-40B4-BE49-F238E27FC236}">
                <a16:creationId xmlns:a16="http://schemas.microsoft.com/office/drawing/2014/main" id="{F2332F43-3660-40BA-8577-0C2E4FDF582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695606" y="1416817"/>
            <a:ext cx="387264" cy="387264"/>
          </a:xfrm>
          <a:prstGeom prst="rect">
            <a:avLst/>
          </a:prstGeom>
          <a:solidFill>
            <a:schemeClr val="bg1"/>
          </a:solidFill>
          <a:ln w="12700" cap="rnd">
            <a:noFill/>
          </a:ln>
          <a:effectLst/>
        </p:spPr>
        <p:txBody>
          <a:bodyPr lIns="72000" rIns="72000" anchor="ctr"/>
          <a:lstStyle>
            <a:lvl1pPr marL="0" indent="0" algn="ctr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6" name="Content Placeholder 6">
            <a:extLst>
              <a:ext uri="{FF2B5EF4-FFF2-40B4-BE49-F238E27FC236}">
                <a16:creationId xmlns:a16="http://schemas.microsoft.com/office/drawing/2014/main" id="{87E0D806-DBF8-49DC-859E-57A2AF3F72EF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8446138" y="1245584"/>
            <a:ext cx="711345" cy="711345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77" name="Picture Placeholder 12">
            <a:extLst>
              <a:ext uri="{FF2B5EF4-FFF2-40B4-BE49-F238E27FC236}">
                <a16:creationId xmlns:a16="http://schemas.microsoft.com/office/drawing/2014/main" id="{330BB431-24F3-461B-BB12-6A3CB635C4D3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608178" y="1416817"/>
            <a:ext cx="387264" cy="387264"/>
          </a:xfrm>
          <a:prstGeom prst="rect">
            <a:avLst/>
          </a:prstGeom>
          <a:solidFill>
            <a:schemeClr val="bg1"/>
          </a:solidFill>
          <a:ln w="12700" cap="rnd">
            <a:noFill/>
          </a:ln>
          <a:effectLst/>
        </p:spPr>
        <p:txBody>
          <a:bodyPr lIns="72000" rIns="72000" anchor="ctr"/>
          <a:lstStyle>
            <a:lvl1pPr marL="0" indent="0" algn="ctr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8" name="Content Placeholder 6">
            <a:extLst>
              <a:ext uri="{FF2B5EF4-FFF2-40B4-BE49-F238E27FC236}">
                <a16:creationId xmlns:a16="http://schemas.microsoft.com/office/drawing/2014/main" id="{BCC2934F-296D-48CE-8759-60BF5F3E5F1B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629555" y="3864560"/>
            <a:ext cx="711345" cy="711345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79" name="Picture Placeholder 12">
            <a:extLst>
              <a:ext uri="{FF2B5EF4-FFF2-40B4-BE49-F238E27FC236}">
                <a16:creationId xmlns:a16="http://schemas.microsoft.com/office/drawing/2014/main" id="{FFA088EE-745C-4EA4-9D3D-8D6BA123C48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91595" y="4035793"/>
            <a:ext cx="387264" cy="387264"/>
          </a:xfrm>
          <a:prstGeom prst="rect">
            <a:avLst/>
          </a:prstGeom>
          <a:solidFill>
            <a:schemeClr val="bg1"/>
          </a:solidFill>
          <a:ln w="12700" cap="rnd">
            <a:noFill/>
          </a:ln>
          <a:effectLst/>
        </p:spPr>
        <p:txBody>
          <a:bodyPr lIns="72000" rIns="72000" anchor="ctr"/>
          <a:lstStyle>
            <a:lvl1pPr marL="0" indent="0" algn="ctr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0" name="Content Placeholder 6">
            <a:extLst>
              <a:ext uri="{FF2B5EF4-FFF2-40B4-BE49-F238E27FC236}">
                <a16:creationId xmlns:a16="http://schemas.microsoft.com/office/drawing/2014/main" id="{CC12A714-1AA6-4E1B-9D6E-B0F37E0C0917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4533566" y="3864560"/>
            <a:ext cx="711345" cy="711345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81" name="Picture Placeholder 12">
            <a:extLst>
              <a:ext uri="{FF2B5EF4-FFF2-40B4-BE49-F238E27FC236}">
                <a16:creationId xmlns:a16="http://schemas.microsoft.com/office/drawing/2014/main" id="{BE19F22A-9C54-4863-8C7F-28B39AF7120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95606" y="4035793"/>
            <a:ext cx="387264" cy="387264"/>
          </a:xfrm>
          <a:prstGeom prst="rect">
            <a:avLst/>
          </a:prstGeom>
          <a:solidFill>
            <a:schemeClr val="bg1"/>
          </a:solidFill>
          <a:ln w="12700" cap="rnd">
            <a:noFill/>
          </a:ln>
          <a:effectLst/>
        </p:spPr>
        <p:txBody>
          <a:bodyPr lIns="72000" rIns="72000" anchor="ctr"/>
          <a:lstStyle>
            <a:lvl1pPr marL="0" indent="0" algn="ctr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2" name="Content Placeholder 6">
            <a:extLst>
              <a:ext uri="{FF2B5EF4-FFF2-40B4-BE49-F238E27FC236}">
                <a16:creationId xmlns:a16="http://schemas.microsoft.com/office/drawing/2014/main" id="{A9C8400B-1F30-45FC-BE79-764C74D44574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8446138" y="3864560"/>
            <a:ext cx="711345" cy="711345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83" name="Picture Placeholder 12">
            <a:extLst>
              <a:ext uri="{FF2B5EF4-FFF2-40B4-BE49-F238E27FC236}">
                <a16:creationId xmlns:a16="http://schemas.microsoft.com/office/drawing/2014/main" id="{BA878FDB-59A4-433C-8747-DE2D6120503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608178" y="4035793"/>
            <a:ext cx="387264" cy="387264"/>
          </a:xfrm>
          <a:prstGeom prst="rect">
            <a:avLst/>
          </a:prstGeom>
          <a:solidFill>
            <a:schemeClr val="bg1"/>
          </a:solidFill>
          <a:ln w="12700" cap="rnd">
            <a:noFill/>
          </a:ln>
          <a:effectLst/>
        </p:spPr>
        <p:txBody>
          <a:bodyPr lIns="72000" rIns="72000" anchor="ctr"/>
          <a:lstStyle>
            <a:lvl1pPr marL="0" indent="0" algn="ctr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4" name="Footer Placeholder 1">
            <a:extLst>
              <a:ext uri="{FF2B5EF4-FFF2-40B4-BE49-F238E27FC236}">
                <a16:creationId xmlns:a16="http://schemas.microsoft.com/office/drawing/2014/main" id="{DF2FC0C5-A2CA-4CD1-AC1A-DE93C59F47DC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>
          <a:xfrm>
            <a:off x="11254274" y="6366944"/>
            <a:ext cx="259766" cy="3520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Slide Number Placeholder 2">
            <a:extLst>
              <a:ext uri="{FF2B5EF4-FFF2-40B4-BE49-F238E27FC236}">
                <a16:creationId xmlns:a16="http://schemas.microsoft.com/office/drawing/2014/main" id="{7AFF1DEC-D6E5-4CC0-A409-C25F76246AB9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1637286" y="6356350"/>
            <a:ext cx="481752" cy="365125"/>
          </a:xfrm>
        </p:spPr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56DA940B-CE1A-414B-93FB-71FC41E03C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10515600" cy="3570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5790298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resented by:">
            <a:extLst>
              <a:ext uri="{FF2B5EF4-FFF2-40B4-BE49-F238E27FC236}">
                <a16:creationId xmlns:a16="http://schemas.microsoft.com/office/drawing/2014/main" id="{CFD88895-4816-4073-894A-BBFE03055ED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44948" y="1426256"/>
            <a:ext cx="7392054" cy="1583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SzPct val="100000"/>
              <a:buFont typeface="Arial" panose="020B0604020202020204" pitchFamily="34" charset="0"/>
              <a:buNone/>
              <a:tabLst>
                <a:tab pos="173038" algn="l"/>
              </a:tabLst>
              <a:defRPr sz="20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Separator Description</a:t>
            </a:r>
          </a:p>
        </p:txBody>
      </p:sp>
      <p:sp>
        <p:nvSpPr>
          <p:cNvPr id="52" name="Presenter Name">
            <a:extLst>
              <a:ext uri="{FF2B5EF4-FFF2-40B4-BE49-F238E27FC236}">
                <a16:creationId xmlns:a16="http://schemas.microsoft.com/office/drawing/2014/main" id="{8C7008CB-B0B2-423C-B2DC-77084E1DB20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21579" y="796537"/>
            <a:ext cx="7415423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spc="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Separator Title</a:t>
            </a:r>
          </a:p>
        </p:txBody>
      </p:sp>
    </p:spTree>
    <p:extLst>
      <p:ext uri="{BB962C8B-B14F-4D97-AF65-F5344CB8AC3E}">
        <p14:creationId xmlns:p14="http://schemas.microsoft.com/office/powerpoint/2010/main" val="89686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B445-229B-45C8-80EE-5A316BC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1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ogo">
            <a:extLst>
              <a:ext uri="{FF2B5EF4-FFF2-40B4-BE49-F238E27FC236}">
                <a16:creationId xmlns:a16="http://schemas.microsoft.com/office/drawing/2014/main" id="{2DFC8F8B-6771-448C-AA7C-F619289A0683}"/>
              </a:ext>
            </a:extLst>
          </p:cNvPr>
          <p:cNvGrpSpPr/>
          <p:nvPr userDrawn="1"/>
        </p:nvGrpSpPr>
        <p:grpSpPr>
          <a:xfrm>
            <a:off x="594494" y="5194194"/>
            <a:ext cx="1691506" cy="987141"/>
            <a:chOff x="525152" y="4737024"/>
            <a:chExt cx="1025539" cy="598491"/>
          </a:xfrm>
        </p:grpSpPr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DCBBB891-B03F-4698-97D0-B20F8A7F4AF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46BB1DB5-9E12-43EA-B605-C1DE269987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01034EC1-E8E9-482C-838B-238DE4F1F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4FF6BBF5-A310-4F1D-9D17-5730223912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">
              <a:extLst>
                <a:ext uri="{FF2B5EF4-FFF2-40B4-BE49-F238E27FC236}">
                  <a16:creationId xmlns:a16="http://schemas.microsoft.com/office/drawing/2014/main" id="{03F557E8-3BA6-4E12-B0FA-0ECBA9D66D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884B4EA2-CCAD-4A01-BF0D-47CAE58D38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B19DA2AA-63B9-4F88-8B5E-A2F28EFDF6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3A25F0E6-3596-4ECB-97CA-566FD33AC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B892D4D9-D8AA-41B3-845A-6939964B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B1EC70F9-8559-4E44-A3AF-619779749E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74165F7D-92B5-4491-A04D-E3706E29E3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829A8AAE-6337-4F84-8FB7-4635DE7F9F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A469917F-14DA-4808-8A8C-C2E8466559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4CCA2108-21F2-4AF9-8478-ED55721E6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3DD9EB34-8930-4377-AC7A-295EB96A43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2A45D6C7-C40F-4604-9860-F9E87971E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7BFF9C3D-1E3B-443B-A0CE-F0E75D293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8664CAD-83F0-4A91-9D21-BD0C237F23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2200008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Slogan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82218F6-11A2-4D9F-BE4E-8A54BE4C02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0660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7CC1C1B-40D4-411F-A3D5-A4E43AD763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702" y="1382827"/>
            <a:ext cx="6121432" cy="67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baseline="0" dirty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Presentation </a:t>
            </a:r>
            <a:r>
              <a:rPr lang="en-US" dirty="0" err="1"/>
              <a:t>Breif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9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B445-229B-45C8-80EE-5A316BC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15502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6F163-0655-403F-82B9-031DC384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426938"/>
            <a:ext cx="11210116" cy="43513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00"/>
              </a:lnSpc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050"/>
            </a:lvl4pPr>
            <a:lvl5pPr marL="1828800" indent="0" algn="ctr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B445-229B-45C8-80EE-5A316BC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074D66-190C-4AE2-895D-E9D282118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1545A6D-8998-4D8C-B4F9-E84097058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35595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B445-229B-45C8-80EE-5A316BC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257AE51A-B9BD-4B13-A46A-8543A9D0C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9501" y="149513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3FE9880-5527-4382-BB33-0BB082DFEF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501" y="180898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3" name="Text Placeholder 75">
            <a:extLst>
              <a:ext uri="{FF2B5EF4-FFF2-40B4-BE49-F238E27FC236}">
                <a16:creationId xmlns:a16="http://schemas.microsoft.com/office/drawing/2014/main" id="{0A579108-1716-4655-B17A-D81394535C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9501" y="300897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0324CFA-4FC9-4BFD-B779-5FAC43A6BC2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9501" y="332282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5" name="Text Placeholder 75">
            <a:extLst>
              <a:ext uri="{FF2B5EF4-FFF2-40B4-BE49-F238E27FC236}">
                <a16:creationId xmlns:a16="http://schemas.microsoft.com/office/drawing/2014/main" id="{69BD613C-FE34-44DC-BB27-D74C841DF3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9501" y="449233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7D6CF4D-3324-4A86-BBA2-D4B3F3D92A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01" y="480618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7" name="Text Placeholder 75">
            <a:extLst>
              <a:ext uri="{FF2B5EF4-FFF2-40B4-BE49-F238E27FC236}">
                <a16:creationId xmlns:a16="http://schemas.microsoft.com/office/drawing/2014/main" id="{C3CBB46C-12BF-4A12-89A4-98ED8F6596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54140" y="149513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F858965E-9514-4DE0-B4AF-A963778A3B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54140" y="180898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9" name="Text Placeholder 75">
            <a:extLst>
              <a:ext uri="{FF2B5EF4-FFF2-40B4-BE49-F238E27FC236}">
                <a16:creationId xmlns:a16="http://schemas.microsoft.com/office/drawing/2014/main" id="{E4DFE6C1-40E9-4A1B-972B-49485DF99B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140" y="300897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60453083-5C93-4C96-84DC-7F5A4B5809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4140" y="332282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1" name="Text Placeholder 75">
            <a:extLst>
              <a:ext uri="{FF2B5EF4-FFF2-40B4-BE49-F238E27FC236}">
                <a16:creationId xmlns:a16="http://schemas.microsoft.com/office/drawing/2014/main" id="{E3E93FC8-AEC2-44BE-BF78-B4616FE70D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54140" y="4492335"/>
            <a:ext cx="4978359" cy="28371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67C134AB-897A-4D25-BDD4-BF17840870F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4140" y="4806183"/>
            <a:ext cx="4978359" cy="10358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900"/>
              </a:lnSpc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7D4A9B9-D425-44E0-BAC9-5ECBB7582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6E004B7-53CC-4D4F-A71B-60AE55B05C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456198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81C0B5-198A-4E68-884A-19F09131FA1B}"/>
              </a:ext>
            </a:extLst>
          </p:cNvPr>
          <p:cNvSpPr/>
          <p:nvPr userDrawn="1"/>
        </p:nvSpPr>
        <p:spPr>
          <a:xfrm>
            <a:off x="493776" y="1603248"/>
            <a:ext cx="5244084" cy="17373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B445-229B-45C8-80EE-5A316BC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257AE51A-B9BD-4B13-A46A-8543A9D0C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861" y="1818673"/>
            <a:ext cx="3477260" cy="452871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3FE9880-5527-4382-BB33-0BB082DFEF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860" y="2271544"/>
            <a:ext cx="4906265" cy="8991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D33F55-0FC9-4594-B68B-BBF422BAF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ED9A96E-B30D-404A-9D26-AEB6EE8567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225030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81C0B5-198A-4E68-884A-19F09131FA1B}"/>
              </a:ext>
            </a:extLst>
          </p:cNvPr>
          <p:cNvSpPr/>
          <p:nvPr userDrawn="1"/>
        </p:nvSpPr>
        <p:spPr>
          <a:xfrm>
            <a:off x="1374337" y="1547262"/>
            <a:ext cx="4367473" cy="1102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257AE51A-B9BD-4B13-A46A-8543A9D0C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00057" y="1790376"/>
            <a:ext cx="3530360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FB80A1-0CFC-4A88-A60F-ADA86ED2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A36AFC-F0A9-4C20-AF34-2EB5C2A8B637}"/>
              </a:ext>
            </a:extLst>
          </p:cNvPr>
          <p:cNvSpPr/>
          <p:nvPr userDrawn="1"/>
        </p:nvSpPr>
        <p:spPr>
          <a:xfrm>
            <a:off x="6450190" y="1547262"/>
            <a:ext cx="4367473" cy="1102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254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5">
            <a:extLst>
              <a:ext uri="{FF2B5EF4-FFF2-40B4-BE49-F238E27FC236}">
                <a16:creationId xmlns:a16="http://schemas.microsoft.com/office/drawing/2014/main" id="{23DC8D50-95D8-408E-A286-3A2A1ECCDD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75910" y="1790376"/>
            <a:ext cx="3530360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E35E116-3574-499A-99F1-C6863008B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0EAB7-C161-4586-965D-8451F731A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5" name="Text Placeholder 75">
            <a:extLst>
              <a:ext uri="{FF2B5EF4-FFF2-40B4-BE49-F238E27FC236}">
                <a16:creationId xmlns:a16="http://schemas.microsoft.com/office/drawing/2014/main" id="{C298F20F-2B34-4EF0-9DDD-1BBAEEE6E7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0473" y="1790376"/>
            <a:ext cx="419584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US" sz="40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75">
            <a:extLst>
              <a:ext uri="{FF2B5EF4-FFF2-40B4-BE49-F238E27FC236}">
                <a16:creationId xmlns:a16="http://schemas.microsoft.com/office/drawing/2014/main" id="{62ECEEAE-378D-4227-9DFA-C2999D0579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5732" y="1790376"/>
            <a:ext cx="419584" cy="623184"/>
          </a:xfrm>
          <a:prstGeom prst="rect">
            <a:avLst/>
          </a:prstGeom>
        </p:spPr>
        <p:txBody>
          <a:bodyPr anchor="ctr"/>
          <a:lstStyle>
            <a:lvl1pPr marL="0" indent="0" rtl="0">
              <a:buNone/>
              <a:defRPr lang="en-US" sz="40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964297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_Numbers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FB80A1-0CFC-4A88-A60F-ADA86ED2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E35E116-3574-499A-99F1-C6863008B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0EAB7-C161-4586-965D-8451F731A0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4" name="Text Placeholder 75">
            <a:extLst>
              <a:ext uri="{FF2B5EF4-FFF2-40B4-BE49-F238E27FC236}">
                <a16:creationId xmlns:a16="http://schemas.microsoft.com/office/drawing/2014/main" id="{7653CB74-A793-4D2D-97DF-9BF7929C8C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861" y="2611847"/>
            <a:ext cx="2995200" cy="623184"/>
          </a:xfrm>
          <a:prstGeom prst="rect">
            <a:avLst/>
          </a:prstGeom>
        </p:spPr>
        <p:txBody>
          <a:bodyPr lIns="0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FCFD6EF8-0376-409A-8F99-8FD78BD1F7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861" y="3140134"/>
            <a:ext cx="2995200" cy="89915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75">
            <a:extLst>
              <a:ext uri="{FF2B5EF4-FFF2-40B4-BE49-F238E27FC236}">
                <a16:creationId xmlns:a16="http://schemas.microsoft.com/office/drawing/2014/main" id="{018820C1-00C5-4107-8C3A-11E1644147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98401" y="2611847"/>
            <a:ext cx="2995200" cy="623184"/>
          </a:xfrm>
          <a:prstGeom prst="rect">
            <a:avLst/>
          </a:prstGeom>
        </p:spPr>
        <p:txBody>
          <a:bodyPr lIns="0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FD35839A-33A9-4596-AFAD-ABF6CA424B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98401" y="3140134"/>
            <a:ext cx="2995200" cy="89915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75">
            <a:extLst>
              <a:ext uri="{FF2B5EF4-FFF2-40B4-BE49-F238E27FC236}">
                <a16:creationId xmlns:a16="http://schemas.microsoft.com/office/drawing/2014/main" id="{0F432636-A306-4E8E-828C-85B199C0C7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43659" y="2611847"/>
            <a:ext cx="2995200" cy="623184"/>
          </a:xfrm>
          <a:prstGeom prst="rect">
            <a:avLst/>
          </a:prstGeom>
        </p:spPr>
        <p:txBody>
          <a:bodyPr lIns="0"/>
          <a:lstStyle>
            <a:lvl1pPr marL="0" indent="0" rtl="0">
              <a:buNone/>
              <a:defRPr sz="1400">
                <a:solidFill>
                  <a:srgbClr val="323232"/>
                </a:solidFill>
                <a:latin typeface="Max-Regular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F04C1C99-E421-4D80-A9FA-EB077F8079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43659" y="3140134"/>
            <a:ext cx="2995200" cy="899159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75">
            <a:extLst>
              <a:ext uri="{FF2B5EF4-FFF2-40B4-BE49-F238E27FC236}">
                <a16:creationId xmlns:a16="http://schemas.microsoft.com/office/drawing/2014/main" id="{C523497F-D553-4020-BF7C-3C3EC2250F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81" y="1583155"/>
            <a:ext cx="1364425" cy="89595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0# </a:t>
            </a:r>
          </a:p>
        </p:txBody>
      </p:sp>
      <p:sp>
        <p:nvSpPr>
          <p:cNvPr id="25" name="Text Placeholder 75">
            <a:extLst>
              <a:ext uri="{FF2B5EF4-FFF2-40B4-BE49-F238E27FC236}">
                <a16:creationId xmlns:a16="http://schemas.microsoft.com/office/drawing/2014/main" id="{11E60505-E4E4-4622-9E5B-3C7376414D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54939" y="1583155"/>
            <a:ext cx="1364425" cy="89595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0# </a:t>
            </a:r>
          </a:p>
        </p:txBody>
      </p:sp>
      <p:sp>
        <p:nvSpPr>
          <p:cNvPr id="26" name="Text Placeholder 75">
            <a:extLst>
              <a:ext uri="{FF2B5EF4-FFF2-40B4-BE49-F238E27FC236}">
                <a16:creationId xmlns:a16="http://schemas.microsoft.com/office/drawing/2014/main" id="{EA07D2FE-93BF-4D4C-BC00-BE9286C261E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00197" y="1583155"/>
            <a:ext cx="1364425" cy="895952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7200" b="1" kern="1200" dirty="0">
                <a:solidFill>
                  <a:srgbClr val="1EB3F7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0# </a:t>
            </a:r>
          </a:p>
        </p:txBody>
      </p:sp>
    </p:spTree>
    <p:extLst>
      <p:ext uri="{BB962C8B-B14F-4D97-AF65-F5344CB8AC3E}">
        <p14:creationId xmlns:p14="http://schemas.microsoft.com/office/powerpoint/2010/main" val="42600197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Icon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B445-229B-45C8-80EE-5A316BC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589366E-EF23-44FB-B824-BE753E5A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7393FE0-A774-4B82-8295-0E14E26A5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9830566A-D82B-4306-80E9-06957339C5A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93539" y="1381990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EFB6DB0-060E-40D9-8A91-0214278489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32473" y="1742818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7" name="Text Placeholder 75">
            <a:extLst>
              <a:ext uri="{FF2B5EF4-FFF2-40B4-BE49-F238E27FC236}">
                <a16:creationId xmlns:a16="http://schemas.microsoft.com/office/drawing/2014/main" id="{7BEE710E-6000-42AE-B538-97702E7EC6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32472" y="1231181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0A571638-E650-45F6-BF4B-4129B5576BF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09215" y="1606859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83CFB58C-F963-4ABC-B4B6-0C172DFD582D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313699" y="1381990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9FD1D1C1-BDB3-424A-AD25-EDA1BF5B4E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52633" y="1742818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1" name="Text Placeholder 75">
            <a:extLst>
              <a:ext uri="{FF2B5EF4-FFF2-40B4-BE49-F238E27FC236}">
                <a16:creationId xmlns:a16="http://schemas.microsoft.com/office/drawing/2014/main" id="{530EEDA6-F519-4D2D-B322-A7926DFDCD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52632" y="1231181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F7992DD2-02D3-493F-8DCA-C22EE254C65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529375" y="1606859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787FA274-FA32-4756-A502-BFB1502ACF06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7927" y="1381990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BAA9F4D8-4619-4DFA-AB42-D92BF837C97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66861" y="1742818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75">
            <a:extLst>
              <a:ext uri="{FF2B5EF4-FFF2-40B4-BE49-F238E27FC236}">
                <a16:creationId xmlns:a16="http://schemas.microsoft.com/office/drawing/2014/main" id="{AEEB62F2-A6C1-4B37-98C8-D28B94AFD9C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6860" y="1231181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6" name="Picture Placeholder 12">
            <a:extLst>
              <a:ext uri="{FF2B5EF4-FFF2-40B4-BE49-F238E27FC236}">
                <a16:creationId xmlns:a16="http://schemas.microsoft.com/office/drawing/2014/main" id="{079C7180-0EF0-4194-9FC2-2FC254C4920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43603" y="1606859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37" name="Content Placeholder 6">
            <a:extLst>
              <a:ext uri="{FF2B5EF4-FFF2-40B4-BE49-F238E27FC236}">
                <a16:creationId xmlns:a16="http://schemas.microsoft.com/office/drawing/2014/main" id="{BDACCFFF-51D6-4057-804E-F1D34E11859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493539" y="3275847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10FE0C68-D16C-4785-A5BD-2B362EAB6C2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2473" y="3636675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9" name="Text Placeholder 75">
            <a:extLst>
              <a:ext uri="{FF2B5EF4-FFF2-40B4-BE49-F238E27FC236}">
                <a16:creationId xmlns:a16="http://schemas.microsoft.com/office/drawing/2014/main" id="{5D45B529-32D2-4A5C-ABD2-219349584AC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2472" y="3125038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CEF464A-AF01-4575-9F8C-219DD2B02BF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09215" y="3500716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90CC5846-AA9C-48F1-8AF9-CD99139BD5AD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4313699" y="3275847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5D140D06-7868-4456-BFA5-9F3B7E0DB2F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52633" y="3636675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3" name="Text Placeholder 75">
            <a:extLst>
              <a:ext uri="{FF2B5EF4-FFF2-40B4-BE49-F238E27FC236}">
                <a16:creationId xmlns:a16="http://schemas.microsoft.com/office/drawing/2014/main" id="{8E66EEE4-9057-4BB9-819A-D347C332A75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2632" y="3125038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21021BB0-4519-42BC-9079-807A7CA57B9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29375" y="3500716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45" name="Content Placeholder 6">
            <a:extLst>
              <a:ext uri="{FF2B5EF4-FFF2-40B4-BE49-F238E27FC236}">
                <a16:creationId xmlns:a16="http://schemas.microsoft.com/office/drawing/2014/main" id="{733F6E84-E301-4DDE-BFFD-778A487DB32C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8127927" y="3275847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19">
            <a:extLst>
              <a:ext uri="{FF2B5EF4-FFF2-40B4-BE49-F238E27FC236}">
                <a16:creationId xmlns:a16="http://schemas.microsoft.com/office/drawing/2014/main" id="{52770672-BB7E-4B3A-8582-296D58EB73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66861" y="3636675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7" name="Text Placeholder 75">
            <a:extLst>
              <a:ext uri="{FF2B5EF4-FFF2-40B4-BE49-F238E27FC236}">
                <a16:creationId xmlns:a16="http://schemas.microsoft.com/office/drawing/2014/main" id="{B760F642-1BF4-4E41-8D3F-9C012955DB0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266860" y="3125038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48" name="Picture Placeholder 12">
            <a:extLst>
              <a:ext uri="{FF2B5EF4-FFF2-40B4-BE49-F238E27FC236}">
                <a16:creationId xmlns:a16="http://schemas.microsoft.com/office/drawing/2014/main" id="{84765B4C-7AB3-4BB8-953C-C889DC371EF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343603" y="3500716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49" name="Content Placeholder 6">
            <a:extLst>
              <a:ext uri="{FF2B5EF4-FFF2-40B4-BE49-F238E27FC236}">
                <a16:creationId xmlns:a16="http://schemas.microsoft.com/office/drawing/2014/main" id="{C97EF4D8-56DF-4BD2-BC4B-4149E0F725E6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493539" y="5169704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19">
            <a:extLst>
              <a:ext uri="{FF2B5EF4-FFF2-40B4-BE49-F238E27FC236}">
                <a16:creationId xmlns:a16="http://schemas.microsoft.com/office/drawing/2014/main" id="{A760E388-9274-478E-B285-122457E7747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32473" y="5530532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1" name="Text Placeholder 75">
            <a:extLst>
              <a:ext uri="{FF2B5EF4-FFF2-40B4-BE49-F238E27FC236}">
                <a16:creationId xmlns:a16="http://schemas.microsoft.com/office/drawing/2014/main" id="{FC43233A-CFFC-4430-B11C-EC693702648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32472" y="5018895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52" name="Picture Placeholder 12">
            <a:extLst>
              <a:ext uri="{FF2B5EF4-FFF2-40B4-BE49-F238E27FC236}">
                <a16:creationId xmlns:a16="http://schemas.microsoft.com/office/drawing/2014/main" id="{6E2DBBA7-E3FC-4146-9582-CD9AF3D6CD0F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09215" y="5394573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53" name="Content Placeholder 6">
            <a:extLst>
              <a:ext uri="{FF2B5EF4-FFF2-40B4-BE49-F238E27FC236}">
                <a16:creationId xmlns:a16="http://schemas.microsoft.com/office/drawing/2014/main" id="{22847180-EBBE-4AEF-A73D-4E036E6A29E4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13699" y="5169704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54" name="Text Placeholder 19">
            <a:extLst>
              <a:ext uri="{FF2B5EF4-FFF2-40B4-BE49-F238E27FC236}">
                <a16:creationId xmlns:a16="http://schemas.microsoft.com/office/drawing/2014/main" id="{D24BD078-33A9-42B0-A05E-F8A497B2875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52633" y="5530532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5" name="Text Placeholder 75">
            <a:extLst>
              <a:ext uri="{FF2B5EF4-FFF2-40B4-BE49-F238E27FC236}">
                <a16:creationId xmlns:a16="http://schemas.microsoft.com/office/drawing/2014/main" id="{1FEF6747-B6C2-494A-BC66-C8DE76A86CA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52632" y="5018895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034D0979-E807-40D4-8D1B-79946A1BFF7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529375" y="5394573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57" name="Content Placeholder 6">
            <a:extLst>
              <a:ext uri="{FF2B5EF4-FFF2-40B4-BE49-F238E27FC236}">
                <a16:creationId xmlns:a16="http://schemas.microsoft.com/office/drawing/2014/main" id="{FB963CDD-7EBC-4459-A38C-CC4046E7E09C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8127927" y="5169704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19">
            <a:extLst>
              <a:ext uri="{FF2B5EF4-FFF2-40B4-BE49-F238E27FC236}">
                <a16:creationId xmlns:a16="http://schemas.microsoft.com/office/drawing/2014/main" id="{69B1C2E4-6402-4357-959C-11A30477C91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66861" y="5530532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9" name="Text Placeholder 75">
            <a:extLst>
              <a:ext uri="{FF2B5EF4-FFF2-40B4-BE49-F238E27FC236}">
                <a16:creationId xmlns:a16="http://schemas.microsoft.com/office/drawing/2014/main" id="{40219378-CB41-4544-A89F-B6108B9F715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66860" y="5018895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BF1B05C6-48BB-4977-8955-A7DB124D21F6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343603" y="5394573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</p:spTree>
    <p:extLst>
      <p:ext uri="{BB962C8B-B14F-4D97-AF65-F5344CB8AC3E}">
        <p14:creationId xmlns:p14="http://schemas.microsoft.com/office/powerpoint/2010/main" val="16555639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icon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martArt Placeholder 4">
            <a:extLst>
              <a:ext uri="{FF2B5EF4-FFF2-40B4-BE49-F238E27FC236}">
                <a16:creationId xmlns:a16="http://schemas.microsoft.com/office/drawing/2014/main" id="{494CFB77-F9F1-4B6F-B49B-FC0AC48E1A35}"/>
              </a:ext>
            </a:extLst>
          </p:cNvPr>
          <p:cNvSpPr>
            <a:spLocks noGrp="1"/>
          </p:cNvSpPr>
          <p:nvPr>
            <p:ph type="dgm" sz="quarter" idx="61" hasCustomPrompt="1"/>
          </p:nvPr>
        </p:nvSpPr>
        <p:spPr>
          <a:xfrm>
            <a:off x="504712" y="1240227"/>
            <a:ext cx="725160" cy="721817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589366E-EF23-44FB-B824-BE753E5A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7393FE0-A774-4B82-8295-0E14E26A5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EFB6DB0-060E-40D9-8A91-0214278489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4712" y="2734126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7" name="Text Placeholder 75">
            <a:extLst>
              <a:ext uri="{FF2B5EF4-FFF2-40B4-BE49-F238E27FC236}">
                <a16:creationId xmlns:a16="http://schemas.microsoft.com/office/drawing/2014/main" id="{7BEE710E-6000-42AE-B538-97702E7EC6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4712" y="2103472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0A571638-E650-45F6-BF4B-4129B5576BF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253" y="1387220"/>
            <a:ext cx="428072" cy="428072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lIns="0" rIns="0" anchor="ctr"/>
          <a:lstStyle>
            <a:lvl1pPr marL="0" indent="0" algn="ctr" rtl="0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2" name="Text Placeholder 19">
            <a:extLst>
              <a:ext uri="{FF2B5EF4-FFF2-40B4-BE49-F238E27FC236}">
                <a16:creationId xmlns:a16="http://schemas.microsoft.com/office/drawing/2014/main" id="{91F5B80C-FD1B-4C03-AD2A-D99179C995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12837" y="2734126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3" name="Text Placeholder 75">
            <a:extLst>
              <a:ext uri="{FF2B5EF4-FFF2-40B4-BE49-F238E27FC236}">
                <a16:creationId xmlns:a16="http://schemas.microsoft.com/office/drawing/2014/main" id="{71841CDD-6A53-4AE0-9B9B-E80A2EBD13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12837" y="2103472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66" name="Text Placeholder 19">
            <a:extLst>
              <a:ext uri="{FF2B5EF4-FFF2-40B4-BE49-F238E27FC236}">
                <a16:creationId xmlns:a16="http://schemas.microsoft.com/office/drawing/2014/main" id="{9803D6C0-2308-4CF6-9DE6-54F0EF1954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20962" y="2722551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7" name="Text Placeholder 75">
            <a:extLst>
              <a:ext uri="{FF2B5EF4-FFF2-40B4-BE49-F238E27FC236}">
                <a16:creationId xmlns:a16="http://schemas.microsoft.com/office/drawing/2014/main" id="{1BA8E2BA-2770-40EA-AB43-06FB4A832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20962" y="2091897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70" name="Text Placeholder 19">
            <a:extLst>
              <a:ext uri="{FF2B5EF4-FFF2-40B4-BE49-F238E27FC236}">
                <a16:creationId xmlns:a16="http://schemas.microsoft.com/office/drawing/2014/main" id="{27AAA374-91C3-4070-8ADB-73A8FAAAAA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4712" y="5347986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1" name="Text Placeholder 75">
            <a:extLst>
              <a:ext uri="{FF2B5EF4-FFF2-40B4-BE49-F238E27FC236}">
                <a16:creationId xmlns:a16="http://schemas.microsoft.com/office/drawing/2014/main" id="{A3EE2655-F1C7-4EC1-A8E1-197DFEA03C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4712" y="4717332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74" name="Text Placeholder 19">
            <a:extLst>
              <a:ext uri="{FF2B5EF4-FFF2-40B4-BE49-F238E27FC236}">
                <a16:creationId xmlns:a16="http://schemas.microsoft.com/office/drawing/2014/main" id="{F9AE38A4-6516-4D68-96E9-A858A1AA1D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12837" y="5347986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5" name="Text Placeholder 75">
            <a:extLst>
              <a:ext uri="{FF2B5EF4-FFF2-40B4-BE49-F238E27FC236}">
                <a16:creationId xmlns:a16="http://schemas.microsoft.com/office/drawing/2014/main" id="{AA8762CA-5B3A-4E26-B68F-FDECAE608F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412837" y="4717332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78" name="Text Placeholder 19">
            <a:extLst>
              <a:ext uri="{FF2B5EF4-FFF2-40B4-BE49-F238E27FC236}">
                <a16:creationId xmlns:a16="http://schemas.microsoft.com/office/drawing/2014/main" id="{B11AA2A6-A1F5-4895-80DF-B8F7A448C6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20962" y="5336411"/>
            <a:ext cx="3482072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9" name="Text Placeholder 75">
            <a:extLst>
              <a:ext uri="{FF2B5EF4-FFF2-40B4-BE49-F238E27FC236}">
                <a16:creationId xmlns:a16="http://schemas.microsoft.com/office/drawing/2014/main" id="{1E3F9497-8A6B-40B8-ABAE-91061FA885D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20962" y="4705757"/>
            <a:ext cx="3482072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393378-B7CA-4977-9BB7-837A4F5AACA4}"/>
              </a:ext>
            </a:extLst>
          </p:cNvPr>
          <p:cNvSpPr>
            <a:spLocks noGrp="1"/>
          </p:cNvSpPr>
          <p:nvPr>
            <p:ph type="ftr" sz="quarter" idx="5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F6F4D-44BA-4EE8-A9C0-CE09092C2CE8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SmartArt Placeholder 4">
            <a:extLst>
              <a:ext uri="{FF2B5EF4-FFF2-40B4-BE49-F238E27FC236}">
                <a16:creationId xmlns:a16="http://schemas.microsoft.com/office/drawing/2014/main" id="{1425171F-14E1-4973-B2A7-1A4A2B9730BC}"/>
              </a:ext>
            </a:extLst>
          </p:cNvPr>
          <p:cNvSpPr>
            <a:spLocks noGrp="1"/>
          </p:cNvSpPr>
          <p:nvPr>
            <p:ph type="dgm" sz="quarter" idx="62" hasCustomPrompt="1"/>
          </p:nvPr>
        </p:nvSpPr>
        <p:spPr>
          <a:xfrm>
            <a:off x="4412837" y="1240227"/>
            <a:ext cx="725160" cy="721817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48" name="Picture Placeholder 12">
            <a:extLst>
              <a:ext uri="{FF2B5EF4-FFF2-40B4-BE49-F238E27FC236}">
                <a16:creationId xmlns:a16="http://schemas.microsoft.com/office/drawing/2014/main" id="{8FE954D5-8477-41AF-843A-004125A3B864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4561381" y="1387099"/>
            <a:ext cx="428072" cy="428072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lIns="0" rIns="0" anchor="ctr"/>
          <a:lstStyle>
            <a:lvl1pPr marL="0" indent="0" algn="ctr" rtl="0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SmartArt Placeholder 4">
            <a:extLst>
              <a:ext uri="{FF2B5EF4-FFF2-40B4-BE49-F238E27FC236}">
                <a16:creationId xmlns:a16="http://schemas.microsoft.com/office/drawing/2014/main" id="{F5845E7D-055D-4F1B-9E37-C5B545325690}"/>
              </a:ext>
            </a:extLst>
          </p:cNvPr>
          <p:cNvSpPr>
            <a:spLocks noGrp="1"/>
          </p:cNvSpPr>
          <p:nvPr>
            <p:ph type="dgm" sz="quarter" idx="73" hasCustomPrompt="1"/>
          </p:nvPr>
        </p:nvSpPr>
        <p:spPr>
          <a:xfrm>
            <a:off x="8320962" y="1240227"/>
            <a:ext cx="725160" cy="721817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52" name="Picture Placeholder 12">
            <a:extLst>
              <a:ext uri="{FF2B5EF4-FFF2-40B4-BE49-F238E27FC236}">
                <a16:creationId xmlns:a16="http://schemas.microsoft.com/office/drawing/2014/main" id="{96C18605-91B5-4741-9A0F-A9C0BF53F4B3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8469506" y="1387099"/>
            <a:ext cx="428072" cy="428072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lIns="0" rIns="0" anchor="ctr"/>
          <a:lstStyle>
            <a:lvl1pPr marL="0" indent="0" algn="ctr" rtl="0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SmartArt Placeholder 4">
            <a:extLst>
              <a:ext uri="{FF2B5EF4-FFF2-40B4-BE49-F238E27FC236}">
                <a16:creationId xmlns:a16="http://schemas.microsoft.com/office/drawing/2014/main" id="{A24AAD28-FB1F-426B-9785-D19E31BD920A}"/>
              </a:ext>
            </a:extLst>
          </p:cNvPr>
          <p:cNvSpPr>
            <a:spLocks noGrp="1"/>
          </p:cNvSpPr>
          <p:nvPr>
            <p:ph type="dgm" sz="quarter" idx="75" hasCustomPrompt="1"/>
          </p:nvPr>
        </p:nvSpPr>
        <p:spPr>
          <a:xfrm>
            <a:off x="504712" y="3881983"/>
            <a:ext cx="725160" cy="721817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4B16B379-B625-45FF-8C2B-8CDFA9700B3E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648253" y="4028976"/>
            <a:ext cx="428072" cy="428072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lIns="0" rIns="0" anchor="ctr"/>
          <a:lstStyle>
            <a:lvl1pPr marL="0" indent="0" algn="ctr" rtl="0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1" name="SmartArt Placeholder 4">
            <a:extLst>
              <a:ext uri="{FF2B5EF4-FFF2-40B4-BE49-F238E27FC236}">
                <a16:creationId xmlns:a16="http://schemas.microsoft.com/office/drawing/2014/main" id="{A0A9875D-3142-4ED8-82A8-C2FB281E5746}"/>
              </a:ext>
            </a:extLst>
          </p:cNvPr>
          <p:cNvSpPr>
            <a:spLocks noGrp="1"/>
          </p:cNvSpPr>
          <p:nvPr>
            <p:ph type="dgm" sz="quarter" idx="77" hasCustomPrompt="1"/>
          </p:nvPr>
        </p:nvSpPr>
        <p:spPr>
          <a:xfrm>
            <a:off x="4412837" y="3881983"/>
            <a:ext cx="725160" cy="721817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08C41A89-226E-426D-9E1F-D71594B2FF7E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4561381" y="4028855"/>
            <a:ext cx="428072" cy="428072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lIns="0" rIns="0" anchor="ctr"/>
          <a:lstStyle>
            <a:lvl1pPr marL="0" indent="0" algn="ctr" rtl="0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5" name="SmartArt Placeholder 4">
            <a:extLst>
              <a:ext uri="{FF2B5EF4-FFF2-40B4-BE49-F238E27FC236}">
                <a16:creationId xmlns:a16="http://schemas.microsoft.com/office/drawing/2014/main" id="{3A228DB5-E653-4113-ADC1-62ADCBECC2F9}"/>
              </a:ext>
            </a:extLst>
          </p:cNvPr>
          <p:cNvSpPr>
            <a:spLocks noGrp="1"/>
          </p:cNvSpPr>
          <p:nvPr>
            <p:ph type="dgm" sz="quarter" idx="79" hasCustomPrompt="1"/>
          </p:nvPr>
        </p:nvSpPr>
        <p:spPr>
          <a:xfrm>
            <a:off x="8320962" y="3881983"/>
            <a:ext cx="725160" cy="721817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8" name="Picture Placeholder 12">
            <a:extLst>
              <a:ext uri="{FF2B5EF4-FFF2-40B4-BE49-F238E27FC236}">
                <a16:creationId xmlns:a16="http://schemas.microsoft.com/office/drawing/2014/main" id="{470DEC05-37E3-4707-9547-C8BE52A03975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8469506" y="4028855"/>
            <a:ext cx="428072" cy="428072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lIns="0" rIns="0" anchor="ctr"/>
          <a:lstStyle>
            <a:lvl1pPr marL="0" indent="0" algn="ctr" rtl="0">
              <a:buNone/>
              <a:defRPr sz="800" b="1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5417947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89366E-EF23-44FB-B824-BE753E5A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7393FE0-A774-4B82-8295-0E14E26A5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EFB6DB0-060E-40D9-8A91-0214278489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1167" y="2743021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7" name="Text Placeholder 75">
            <a:extLst>
              <a:ext uri="{FF2B5EF4-FFF2-40B4-BE49-F238E27FC236}">
                <a16:creationId xmlns:a16="http://schemas.microsoft.com/office/drawing/2014/main" id="{7BEE710E-6000-42AE-B538-97702E7EC6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1167" y="2339465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r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EC35E9-3F86-4824-9889-31887761842D}"/>
              </a:ext>
            </a:extLst>
          </p:cNvPr>
          <p:cNvGrpSpPr/>
          <p:nvPr userDrawn="1"/>
        </p:nvGrpSpPr>
        <p:grpSpPr>
          <a:xfrm>
            <a:off x="4459006" y="2221945"/>
            <a:ext cx="3206254" cy="3168318"/>
            <a:chOff x="4459006" y="2221945"/>
            <a:chExt cx="3206254" cy="316831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B9A59A2-229E-417C-8FAC-BE753D96EB54}"/>
                </a:ext>
              </a:extLst>
            </p:cNvPr>
            <p:cNvGrpSpPr/>
            <p:nvPr/>
          </p:nvGrpSpPr>
          <p:grpSpPr>
            <a:xfrm>
              <a:off x="4459006" y="2257708"/>
              <a:ext cx="3134731" cy="3132555"/>
              <a:chOff x="4611677" y="2330738"/>
              <a:chExt cx="2968646" cy="296658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3080245-380B-4268-A945-04E86D3A960E}"/>
                  </a:ext>
                </a:extLst>
              </p:cNvPr>
              <p:cNvGrpSpPr/>
              <p:nvPr/>
            </p:nvGrpSpPr>
            <p:grpSpPr>
              <a:xfrm>
                <a:off x="4611677" y="2330738"/>
                <a:ext cx="2968646" cy="1293761"/>
                <a:chOff x="4611677" y="2330738"/>
                <a:chExt cx="2968646" cy="1293761"/>
              </a:xfrm>
              <a:grpFill/>
            </p:grpSpPr>
            <p:sp>
              <p:nvSpPr>
                <p:cNvPr id="61" name="Oval 24">
                  <a:extLst>
                    <a:ext uri="{FF2B5EF4-FFF2-40B4-BE49-F238E27FC236}">
                      <a16:creationId xmlns:a16="http://schemas.microsoft.com/office/drawing/2014/main" id="{083025E6-6132-4D06-B3A6-6CD159959D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1677" y="2330738"/>
                  <a:ext cx="1297881" cy="129376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25">
                  <a:extLst>
                    <a:ext uri="{FF2B5EF4-FFF2-40B4-BE49-F238E27FC236}">
                      <a16:creationId xmlns:a16="http://schemas.microsoft.com/office/drawing/2014/main" id="{DD70E9D8-B4D8-430E-B075-FAC9AF1620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7410" y="2580014"/>
                  <a:ext cx="653061" cy="801391"/>
                </a:xfrm>
                <a:custGeom>
                  <a:avLst/>
                  <a:gdLst>
                    <a:gd name="T0" fmla="*/ 0 w 147"/>
                    <a:gd name="T1" fmla="*/ 0 h 180"/>
                    <a:gd name="T2" fmla="*/ 147 w 147"/>
                    <a:gd name="T3" fmla="*/ 0 h 180"/>
                    <a:gd name="T4" fmla="*/ 147 w 147"/>
                    <a:gd name="T5" fmla="*/ 180 h 180"/>
                    <a:gd name="T6" fmla="*/ 0 w 147"/>
                    <a:gd name="T7" fmla="*/ 180 h 180"/>
                    <a:gd name="T8" fmla="*/ 0 w 147"/>
                    <a:gd name="T9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180">
                      <a:moveTo>
                        <a:pt x="0" y="0"/>
                      </a:moveTo>
                      <a:cubicBezTo>
                        <a:pt x="38" y="47"/>
                        <a:pt x="110" y="47"/>
                        <a:pt x="147" y="0"/>
                      </a:cubicBezTo>
                      <a:cubicBezTo>
                        <a:pt x="147" y="180"/>
                        <a:pt x="147" y="180"/>
                        <a:pt x="147" y="180"/>
                      </a:cubicBezTo>
                      <a:cubicBezTo>
                        <a:pt x="110" y="132"/>
                        <a:pt x="38" y="132"/>
                        <a:pt x="0" y="1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Oval 26">
                  <a:extLst>
                    <a:ext uri="{FF2B5EF4-FFF2-40B4-BE49-F238E27FC236}">
                      <a16:creationId xmlns:a16="http://schemas.microsoft.com/office/drawing/2014/main" id="{E9389CF1-D57A-4236-94BB-7677FFBD54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2442" y="2330738"/>
                  <a:ext cx="1297881" cy="129376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993524CB-D5DE-4ACF-8395-D561C1143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1717" y="3488531"/>
                <a:ext cx="799330" cy="653062"/>
              </a:xfrm>
              <a:custGeom>
                <a:avLst/>
                <a:gdLst>
                  <a:gd name="T0" fmla="*/ 0 w 180"/>
                  <a:gd name="T1" fmla="*/ 147 h 147"/>
                  <a:gd name="T2" fmla="*/ 0 w 180"/>
                  <a:gd name="T3" fmla="*/ 0 h 147"/>
                  <a:gd name="T4" fmla="*/ 180 w 180"/>
                  <a:gd name="T5" fmla="*/ 0 h 147"/>
                  <a:gd name="T6" fmla="*/ 180 w 180"/>
                  <a:gd name="T7" fmla="*/ 147 h 147"/>
                  <a:gd name="T8" fmla="*/ 0 w 180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47">
                    <a:moveTo>
                      <a:pt x="0" y="147"/>
                    </a:moveTo>
                    <a:cubicBezTo>
                      <a:pt x="47" y="110"/>
                      <a:pt x="47" y="38"/>
                      <a:pt x="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32" y="38"/>
                      <a:pt x="132" y="110"/>
                      <a:pt x="180" y="147"/>
                    </a:cubicBezTo>
                    <a:lnTo>
                      <a:pt x="0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F353282-D96E-4184-BC56-023815B4DDF5}"/>
                  </a:ext>
                </a:extLst>
              </p:cNvPr>
              <p:cNvGrpSpPr/>
              <p:nvPr/>
            </p:nvGrpSpPr>
            <p:grpSpPr>
              <a:xfrm>
                <a:off x="4611677" y="4003563"/>
                <a:ext cx="2968646" cy="1293761"/>
                <a:chOff x="4611677" y="4003563"/>
                <a:chExt cx="2968646" cy="1293761"/>
              </a:xfrm>
              <a:grpFill/>
            </p:grpSpPr>
            <p:sp>
              <p:nvSpPr>
                <p:cNvPr id="58" name="Oval 27">
                  <a:extLst>
                    <a:ext uri="{FF2B5EF4-FFF2-40B4-BE49-F238E27FC236}">
                      <a16:creationId xmlns:a16="http://schemas.microsoft.com/office/drawing/2014/main" id="{D4E1B9C4-D744-46E8-A2C5-BEDB4D281F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2442" y="4003563"/>
                  <a:ext cx="1297881" cy="129376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29">
                  <a:extLst>
                    <a:ext uri="{FF2B5EF4-FFF2-40B4-BE49-F238E27FC236}">
                      <a16:creationId xmlns:a16="http://schemas.microsoft.com/office/drawing/2014/main" id="{EECCC205-212F-4F7C-8660-BEEEC9F5B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7410" y="4252839"/>
                  <a:ext cx="653061" cy="799330"/>
                </a:xfrm>
                <a:custGeom>
                  <a:avLst/>
                  <a:gdLst>
                    <a:gd name="T0" fmla="*/ 147 w 147"/>
                    <a:gd name="T1" fmla="*/ 180 h 180"/>
                    <a:gd name="T2" fmla="*/ 0 w 147"/>
                    <a:gd name="T3" fmla="*/ 180 h 180"/>
                    <a:gd name="T4" fmla="*/ 0 w 147"/>
                    <a:gd name="T5" fmla="*/ 0 h 180"/>
                    <a:gd name="T6" fmla="*/ 147 w 147"/>
                    <a:gd name="T7" fmla="*/ 0 h 180"/>
                    <a:gd name="T8" fmla="*/ 147 w 147"/>
                    <a:gd name="T9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180">
                      <a:moveTo>
                        <a:pt x="147" y="180"/>
                      </a:moveTo>
                      <a:cubicBezTo>
                        <a:pt x="110" y="132"/>
                        <a:pt x="38" y="132"/>
                        <a:pt x="0" y="18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" y="47"/>
                        <a:pt x="110" y="47"/>
                        <a:pt x="147" y="0"/>
                      </a:cubicBezTo>
                      <a:lnTo>
                        <a:pt x="147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Oval 30">
                  <a:extLst>
                    <a:ext uri="{FF2B5EF4-FFF2-40B4-BE49-F238E27FC236}">
                      <a16:creationId xmlns:a16="http://schemas.microsoft.com/office/drawing/2014/main" id="{F33DA9E3-4246-4688-A03E-535282598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1677" y="4003563"/>
                  <a:ext cx="1297881" cy="1293761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D8BDB4C2-33CA-464E-94BD-DC3713D45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53" y="3488531"/>
                <a:ext cx="799330" cy="653062"/>
              </a:xfrm>
              <a:custGeom>
                <a:avLst/>
                <a:gdLst>
                  <a:gd name="T0" fmla="*/ 180 w 180"/>
                  <a:gd name="T1" fmla="*/ 0 h 147"/>
                  <a:gd name="T2" fmla="*/ 180 w 180"/>
                  <a:gd name="T3" fmla="*/ 147 h 147"/>
                  <a:gd name="T4" fmla="*/ 0 w 180"/>
                  <a:gd name="T5" fmla="*/ 147 h 147"/>
                  <a:gd name="T6" fmla="*/ 0 w 180"/>
                  <a:gd name="T7" fmla="*/ 0 h 147"/>
                  <a:gd name="T8" fmla="*/ 180 w 180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47">
                    <a:moveTo>
                      <a:pt x="180" y="0"/>
                    </a:moveTo>
                    <a:cubicBezTo>
                      <a:pt x="132" y="38"/>
                      <a:pt x="132" y="110"/>
                      <a:pt x="18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47" y="110"/>
                      <a:pt x="47" y="38"/>
                      <a:pt x="0" y="0"/>
                    </a:cubicBez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7EDE6E-EC19-491D-B11B-4AD7DB3512AC}"/>
                </a:ext>
              </a:extLst>
            </p:cNvPr>
            <p:cNvGrpSpPr/>
            <p:nvPr/>
          </p:nvGrpSpPr>
          <p:grpSpPr>
            <a:xfrm>
              <a:off x="4530529" y="2221945"/>
              <a:ext cx="3134731" cy="3132555"/>
              <a:chOff x="4611677" y="2330738"/>
              <a:chExt cx="2968646" cy="296658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66F48F5-C867-4C57-8F60-E1D4A2D4C912}"/>
                  </a:ext>
                </a:extLst>
              </p:cNvPr>
              <p:cNvGrpSpPr/>
              <p:nvPr/>
            </p:nvGrpSpPr>
            <p:grpSpPr>
              <a:xfrm>
                <a:off x="4611677" y="2330738"/>
                <a:ext cx="2968646" cy="1293761"/>
                <a:chOff x="4611677" y="2330738"/>
                <a:chExt cx="2968646" cy="1293761"/>
              </a:xfrm>
            </p:grpSpPr>
            <p:sp>
              <p:nvSpPr>
                <p:cNvPr id="51" name="Oval 24">
                  <a:extLst>
                    <a:ext uri="{FF2B5EF4-FFF2-40B4-BE49-F238E27FC236}">
                      <a16:creationId xmlns:a16="http://schemas.microsoft.com/office/drawing/2014/main" id="{1D3DD5BA-0040-49DD-AFA6-6D1669D4D4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1677" y="2330738"/>
                  <a:ext cx="1297881" cy="12937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25">
                  <a:extLst>
                    <a:ext uri="{FF2B5EF4-FFF2-40B4-BE49-F238E27FC236}">
                      <a16:creationId xmlns:a16="http://schemas.microsoft.com/office/drawing/2014/main" id="{E8E85479-7EE6-43D8-98B4-F19F87FD7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7410" y="2580014"/>
                  <a:ext cx="653061" cy="801391"/>
                </a:xfrm>
                <a:custGeom>
                  <a:avLst/>
                  <a:gdLst>
                    <a:gd name="T0" fmla="*/ 0 w 147"/>
                    <a:gd name="T1" fmla="*/ 0 h 180"/>
                    <a:gd name="T2" fmla="*/ 147 w 147"/>
                    <a:gd name="T3" fmla="*/ 0 h 180"/>
                    <a:gd name="T4" fmla="*/ 147 w 147"/>
                    <a:gd name="T5" fmla="*/ 180 h 180"/>
                    <a:gd name="T6" fmla="*/ 0 w 147"/>
                    <a:gd name="T7" fmla="*/ 180 h 180"/>
                    <a:gd name="T8" fmla="*/ 0 w 147"/>
                    <a:gd name="T9" fmla="*/ 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180">
                      <a:moveTo>
                        <a:pt x="0" y="0"/>
                      </a:moveTo>
                      <a:cubicBezTo>
                        <a:pt x="38" y="47"/>
                        <a:pt x="110" y="47"/>
                        <a:pt x="147" y="0"/>
                      </a:cubicBezTo>
                      <a:cubicBezTo>
                        <a:pt x="147" y="180"/>
                        <a:pt x="147" y="180"/>
                        <a:pt x="147" y="180"/>
                      </a:cubicBezTo>
                      <a:cubicBezTo>
                        <a:pt x="110" y="132"/>
                        <a:pt x="38" y="132"/>
                        <a:pt x="0" y="1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26">
                  <a:extLst>
                    <a:ext uri="{FF2B5EF4-FFF2-40B4-BE49-F238E27FC236}">
                      <a16:creationId xmlns:a16="http://schemas.microsoft.com/office/drawing/2014/main" id="{D0EA95AF-22C6-462E-B34F-C1366C2DB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2442" y="2330738"/>
                  <a:ext cx="1297881" cy="12937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6056A864-611E-446F-A2C4-A5422155E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1717" y="3488531"/>
                <a:ext cx="799330" cy="653062"/>
              </a:xfrm>
              <a:custGeom>
                <a:avLst/>
                <a:gdLst>
                  <a:gd name="T0" fmla="*/ 0 w 180"/>
                  <a:gd name="T1" fmla="*/ 147 h 147"/>
                  <a:gd name="T2" fmla="*/ 0 w 180"/>
                  <a:gd name="T3" fmla="*/ 0 h 147"/>
                  <a:gd name="T4" fmla="*/ 180 w 180"/>
                  <a:gd name="T5" fmla="*/ 0 h 147"/>
                  <a:gd name="T6" fmla="*/ 180 w 180"/>
                  <a:gd name="T7" fmla="*/ 147 h 147"/>
                  <a:gd name="T8" fmla="*/ 0 w 180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47">
                    <a:moveTo>
                      <a:pt x="0" y="147"/>
                    </a:moveTo>
                    <a:cubicBezTo>
                      <a:pt x="47" y="110"/>
                      <a:pt x="47" y="38"/>
                      <a:pt x="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32" y="38"/>
                      <a:pt x="132" y="110"/>
                      <a:pt x="180" y="147"/>
                    </a:cubicBezTo>
                    <a:lnTo>
                      <a:pt x="0" y="1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FD6C21C-C10F-4754-9A33-783143251416}"/>
                  </a:ext>
                </a:extLst>
              </p:cNvPr>
              <p:cNvGrpSpPr/>
              <p:nvPr/>
            </p:nvGrpSpPr>
            <p:grpSpPr>
              <a:xfrm>
                <a:off x="4611677" y="4003563"/>
                <a:ext cx="2968646" cy="1293761"/>
                <a:chOff x="4611677" y="4003563"/>
                <a:chExt cx="2968646" cy="1293761"/>
              </a:xfrm>
            </p:grpSpPr>
            <p:sp>
              <p:nvSpPr>
                <p:cNvPr id="48" name="Oval 27">
                  <a:extLst>
                    <a:ext uri="{FF2B5EF4-FFF2-40B4-BE49-F238E27FC236}">
                      <a16:creationId xmlns:a16="http://schemas.microsoft.com/office/drawing/2014/main" id="{439F98FA-D7E3-46D2-9F81-60C779AC3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2442" y="4003563"/>
                  <a:ext cx="1297881" cy="12937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29">
                  <a:extLst>
                    <a:ext uri="{FF2B5EF4-FFF2-40B4-BE49-F238E27FC236}">
                      <a16:creationId xmlns:a16="http://schemas.microsoft.com/office/drawing/2014/main" id="{915ECDEB-C6A8-4B8C-BEE6-F625F5AF1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67410" y="4252839"/>
                  <a:ext cx="653061" cy="799330"/>
                </a:xfrm>
                <a:custGeom>
                  <a:avLst/>
                  <a:gdLst>
                    <a:gd name="T0" fmla="*/ 147 w 147"/>
                    <a:gd name="T1" fmla="*/ 180 h 180"/>
                    <a:gd name="T2" fmla="*/ 0 w 147"/>
                    <a:gd name="T3" fmla="*/ 180 h 180"/>
                    <a:gd name="T4" fmla="*/ 0 w 147"/>
                    <a:gd name="T5" fmla="*/ 0 h 180"/>
                    <a:gd name="T6" fmla="*/ 147 w 147"/>
                    <a:gd name="T7" fmla="*/ 0 h 180"/>
                    <a:gd name="T8" fmla="*/ 147 w 147"/>
                    <a:gd name="T9" fmla="*/ 180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7" h="180">
                      <a:moveTo>
                        <a:pt x="147" y="180"/>
                      </a:moveTo>
                      <a:cubicBezTo>
                        <a:pt x="110" y="132"/>
                        <a:pt x="38" y="132"/>
                        <a:pt x="0" y="18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" y="47"/>
                        <a:pt x="110" y="47"/>
                        <a:pt x="147" y="0"/>
                      </a:cubicBezTo>
                      <a:lnTo>
                        <a:pt x="147" y="1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30">
                  <a:extLst>
                    <a:ext uri="{FF2B5EF4-FFF2-40B4-BE49-F238E27FC236}">
                      <a16:creationId xmlns:a16="http://schemas.microsoft.com/office/drawing/2014/main" id="{F881D489-5D8A-4DBE-A51A-4F6FBA5D5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1677" y="4003563"/>
                  <a:ext cx="1297881" cy="12937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8FC8C220-466E-43F8-A968-81CA5FC4D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0953" y="3488531"/>
                <a:ext cx="799330" cy="653062"/>
              </a:xfrm>
              <a:custGeom>
                <a:avLst/>
                <a:gdLst>
                  <a:gd name="T0" fmla="*/ 180 w 180"/>
                  <a:gd name="T1" fmla="*/ 0 h 147"/>
                  <a:gd name="T2" fmla="*/ 180 w 180"/>
                  <a:gd name="T3" fmla="*/ 147 h 147"/>
                  <a:gd name="T4" fmla="*/ 0 w 180"/>
                  <a:gd name="T5" fmla="*/ 147 h 147"/>
                  <a:gd name="T6" fmla="*/ 0 w 180"/>
                  <a:gd name="T7" fmla="*/ 0 h 147"/>
                  <a:gd name="T8" fmla="*/ 180 w 180"/>
                  <a:gd name="T9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47">
                    <a:moveTo>
                      <a:pt x="180" y="0"/>
                    </a:moveTo>
                    <a:cubicBezTo>
                      <a:pt x="132" y="38"/>
                      <a:pt x="132" y="110"/>
                      <a:pt x="18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47" y="110"/>
                      <a:pt x="47" y="38"/>
                      <a:pt x="0" y="0"/>
                    </a:cubicBez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" name="Oval 32">
              <a:extLst>
                <a:ext uri="{FF2B5EF4-FFF2-40B4-BE49-F238E27FC236}">
                  <a16:creationId xmlns:a16="http://schemas.microsoft.com/office/drawing/2014/main" id="{1E624D0E-EA3D-4D0E-A385-F056C6B89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089" y="2278505"/>
              <a:ext cx="1253022" cy="125519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33">
              <a:extLst>
                <a:ext uri="{FF2B5EF4-FFF2-40B4-BE49-F238E27FC236}">
                  <a16:creationId xmlns:a16="http://schemas.microsoft.com/office/drawing/2014/main" id="{3C1E2B22-6C13-48B0-9A07-7D53F7F24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381" y="2517798"/>
              <a:ext cx="778788" cy="7809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594842AE-3CD0-4305-8EAF-F2D8D69D3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327" y="2278505"/>
              <a:ext cx="1253022" cy="125519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7">
              <a:extLst>
                <a:ext uri="{FF2B5EF4-FFF2-40B4-BE49-F238E27FC236}">
                  <a16:creationId xmlns:a16="http://schemas.microsoft.com/office/drawing/2014/main" id="{D1A4DE4B-7F3D-4DF4-9931-9967F4AF2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8444" y="2515622"/>
              <a:ext cx="778788" cy="7809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40">
              <a:extLst>
                <a:ext uri="{FF2B5EF4-FFF2-40B4-BE49-F238E27FC236}">
                  <a16:creationId xmlns:a16="http://schemas.microsoft.com/office/drawing/2014/main" id="{85A36AC6-1178-4754-9EC0-81E667CA4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327" y="4044918"/>
              <a:ext cx="1253022" cy="1253022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41">
              <a:extLst>
                <a:ext uri="{FF2B5EF4-FFF2-40B4-BE49-F238E27FC236}">
                  <a16:creationId xmlns:a16="http://schemas.microsoft.com/office/drawing/2014/main" id="{021D7F67-B614-453D-A52C-A5CDD298A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8444" y="4282035"/>
              <a:ext cx="778788" cy="778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44">
              <a:extLst>
                <a:ext uri="{FF2B5EF4-FFF2-40B4-BE49-F238E27FC236}">
                  <a16:creationId xmlns:a16="http://schemas.microsoft.com/office/drawing/2014/main" id="{C0D1ED56-ED07-4164-AF79-3F31E7C87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089" y="4044918"/>
              <a:ext cx="1253022" cy="1253022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45">
              <a:extLst>
                <a:ext uri="{FF2B5EF4-FFF2-40B4-BE49-F238E27FC236}">
                  <a16:creationId xmlns:a16="http://schemas.microsoft.com/office/drawing/2014/main" id="{7FB497C9-3F21-4039-8FB8-68C023F2C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381" y="4284210"/>
              <a:ext cx="778788" cy="778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Text Placeholder 19">
            <a:extLst>
              <a:ext uri="{FF2B5EF4-FFF2-40B4-BE49-F238E27FC236}">
                <a16:creationId xmlns:a16="http://schemas.microsoft.com/office/drawing/2014/main" id="{ACD6B14C-225F-4994-935D-7C4D82A79E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1167" y="4488637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9" name="Text Placeholder 75">
            <a:extLst>
              <a:ext uri="{FF2B5EF4-FFF2-40B4-BE49-F238E27FC236}">
                <a16:creationId xmlns:a16="http://schemas.microsoft.com/office/drawing/2014/main" id="{81FA6A4C-3629-4A16-B134-CFEEDAA24C7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1167" y="4085081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r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19">
            <a:extLst>
              <a:ext uri="{FF2B5EF4-FFF2-40B4-BE49-F238E27FC236}">
                <a16:creationId xmlns:a16="http://schemas.microsoft.com/office/drawing/2014/main" id="{FEE77CEF-DD91-4468-BD03-15CE875743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67570" y="2743021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3" name="Text Placeholder 75">
            <a:extLst>
              <a:ext uri="{FF2B5EF4-FFF2-40B4-BE49-F238E27FC236}">
                <a16:creationId xmlns:a16="http://schemas.microsoft.com/office/drawing/2014/main" id="{C1AA7CF9-2C8E-4CD8-9625-46278A5978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67570" y="2339465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19">
            <a:extLst>
              <a:ext uri="{FF2B5EF4-FFF2-40B4-BE49-F238E27FC236}">
                <a16:creationId xmlns:a16="http://schemas.microsoft.com/office/drawing/2014/main" id="{F99F590A-E04A-4595-A82F-0E80A5673A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67570" y="4488637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AE292A7B-6E16-4B9D-8E7C-1439E584C4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570" y="4085081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AF07C5-D0F8-4D9B-93E1-9E1F7C0230B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C4BBB-DE6A-4940-8707-E083A0DB70F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6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89366E-EF23-44FB-B824-BE753E5A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7393FE0-A774-4B82-8295-0E14E26A5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EFB6DB0-060E-40D9-8A91-0214278489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729" y="2743021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7" name="Text Placeholder 75">
            <a:extLst>
              <a:ext uri="{FF2B5EF4-FFF2-40B4-BE49-F238E27FC236}">
                <a16:creationId xmlns:a16="http://schemas.microsoft.com/office/drawing/2014/main" id="{7BEE710E-6000-42AE-B538-97702E7EC6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729" y="2339465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r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19">
            <a:extLst>
              <a:ext uri="{FF2B5EF4-FFF2-40B4-BE49-F238E27FC236}">
                <a16:creationId xmlns:a16="http://schemas.microsoft.com/office/drawing/2014/main" id="{ACD6B14C-225F-4994-935D-7C4D82A79E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729" y="4488637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9" name="Text Placeholder 75">
            <a:extLst>
              <a:ext uri="{FF2B5EF4-FFF2-40B4-BE49-F238E27FC236}">
                <a16:creationId xmlns:a16="http://schemas.microsoft.com/office/drawing/2014/main" id="{81FA6A4C-3629-4A16-B134-CFEEDAA24C7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4729" y="4085081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r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19">
            <a:extLst>
              <a:ext uri="{FF2B5EF4-FFF2-40B4-BE49-F238E27FC236}">
                <a16:creationId xmlns:a16="http://schemas.microsoft.com/office/drawing/2014/main" id="{FEE77CEF-DD91-4468-BD03-15CE875743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71643" y="2743021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3" name="Text Placeholder 75">
            <a:extLst>
              <a:ext uri="{FF2B5EF4-FFF2-40B4-BE49-F238E27FC236}">
                <a16:creationId xmlns:a16="http://schemas.microsoft.com/office/drawing/2014/main" id="{C1AA7CF9-2C8E-4CD8-9625-46278A5978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71643" y="2339465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19">
            <a:extLst>
              <a:ext uri="{FF2B5EF4-FFF2-40B4-BE49-F238E27FC236}">
                <a16:creationId xmlns:a16="http://schemas.microsoft.com/office/drawing/2014/main" id="{F99F590A-E04A-4595-A82F-0E80A5673A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1643" y="4488637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AE292A7B-6E16-4B9D-8E7C-1439E584C4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1643" y="4085081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AF07C5-D0F8-4D9B-93E1-9E1F7C0230B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C4BBB-DE6A-4940-8707-E083A0DB70F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602B21-1CC3-4E54-98F7-4150D1AE8C16}"/>
              </a:ext>
            </a:extLst>
          </p:cNvPr>
          <p:cNvGrpSpPr/>
          <p:nvPr userDrawn="1"/>
        </p:nvGrpSpPr>
        <p:grpSpPr>
          <a:xfrm>
            <a:off x="4192204" y="1824613"/>
            <a:ext cx="3807592" cy="3807592"/>
            <a:chOff x="4192204" y="1824613"/>
            <a:chExt cx="3807592" cy="3807592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01221653-657E-4601-92FB-0D5538B623AD}"/>
                </a:ext>
              </a:extLst>
            </p:cNvPr>
            <p:cNvGrpSpPr/>
            <p:nvPr/>
          </p:nvGrpSpPr>
          <p:grpSpPr>
            <a:xfrm>
              <a:off x="4906606" y="2538058"/>
              <a:ext cx="2376872" cy="2379745"/>
              <a:chOff x="4906606" y="2557463"/>
              <a:chExt cx="2376872" cy="2379745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BA1650A2-757D-4E23-ADB6-73012142CF81}"/>
                  </a:ext>
                </a:extLst>
              </p:cNvPr>
              <p:cNvGrpSpPr/>
              <p:nvPr/>
            </p:nvGrpSpPr>
            <p:grpSpPr>
              <a:xfrm>
                <a:off x="4906606" y="2557463"/>
                <a:ext cx="2376872" cy="2379745"/>
                <a:chOff x="4906606" y="2557463"/>
                <a:chExt cx="2376872" cy="2379745"/>
              </a:xfrm>
            </p:grpSpPr>
            <p:sp>
              <p:nvSpPr>
                <p:cNvPr id="131" name="Freeform 5">
                  <a:extLst>
                    <a:ext uri="{FF2B5EF4-FFF2-40B4-BE49-F238E27FC236}">
                      <a16:creationId xmlns:a16="http://schemas.microsoft.com/office/drawing/2014/main" id="{0E13C2DB-2D91-44D2-99EB-A53E1793B5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96000" y="2582361"/>
                  <a:ext cx="1187478" cy="1165453"/>
                </a:xfrm>
                <a:custGeom>
                  <a:avLst/>
                  <a:gdLst>
                    <a:gd name="T0" fmla="*/ 524 w 524"/>
                    <a:gd name="T1" fmla="*/ 373 h 514"/>
                    <a:gd name="T2" fmla="*/ 176 w 524"/>
                    <a:gd name="T3" fmla="*/ 0 h 514"/>
                    <a:gd name="T4" fmla="*/ 0 w 524"/>
                    <a:gd name="T5" fmla="*/ 19 h 514"/>
                    <a:gd name="T6" fmla="*/ 1 w 524"/>
                    <a:gd name="T7" fmla="*/ 510 h 514"/>
                    <a:gd name="T8" fmla="*/ 495 w 524"/>
                    <a:gd name="T9" fmla="*/ 514 h 514"/>
                    <a:gd name="T10" fmla="*/ 524 w 524"/>
                    <a:gd name="T11" fmla="*/ 373 h 5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4" h="514">
                      <a:moveTo>
                        <a:pt x="524" y="373"/>
                      </a:moveTo>
                      <a:cubicBezTo>
                        <a:pt x="477" y="198"/>
                        <a:pt x="346" y="58"/>
                        <a:pt x="176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510"/>
                        <a:pt x="1" y="510"/>
                        <a:pt x="1" y="510"/>
                      </a:cubicBezTo>
                      <a:cubicBezTo>
                        <a:pt x="495" y="514"/>
                        <a:pt x="495" y="514"/>
                        <a:pt x="495" y="514"/>
                      </a:cubicBezTo>
                      <a:lnTo>
                        <a:pt x="524" y="37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32" name="Freeform 6">
                  <a:extLst>
                    <a:ext uri="{FF2B5EF4-FFF2-40B4-BE49-F238E27FC236}">
                      <a16:creationId xmlns:a16="http://schemas.microsoft.com/office/drawing/2014/main" id="{E6C4ED48-2CEE-4C70-84DD-ECEFCB5AA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6606" y="3738238"/>
                  <a:ext cx="1191309" cy="1174071"/>
                </a:xfrm>
                <a:custGeom>
                  <a:avLst/>
                  <a:gdLst>
                    <a:gd name="T0" fmla="*/ 0 w 526"/>
                    <a:gd name="T1" fmla="*/ 145 h 518"/>
                    <a:gd name="T2" fmla="*/ 348 w 526"/>
                    <a:gd name="T3" fmla="*/ 518 h 518"/>
                    <a:gd name="T4" fmla="*/ 525 w 526"/>
                    <a:gd name="T5" fmla="*/ 499 h 518"/>
                    <a:gd name="T6" fmla="*/ 526 w 526"/>
                    <a:gd name="T7" fmla="*/ 0 h 518"/>
                    <a:gd name="T8" fmla="*/ 29 w 526"/>
                    <a:gd name="T9" fmla="*/ 4 h 518"/>
                    <a:gd name="T10" fmla="*/ 0 w 526"/>
                    <a:gd name="T11" fmla="*/ 145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6" h="518">
                      <a:moveTo>
                        <a:pt x="0" y="145"/>
                      </a:moveTo>
                      <a:cubicBezTo>
                        <a:pt x="47" y="320"/>
                        <a:pt x="179" y="460"/>
                        <a:pt x="348" y="518"/>
                      </a:cubicBezTo>
                      <a:cubicBezTo>
                        <a:pt x="525" y="499"/>
                        <a:pt x="525" y="499"/>
                        <a:pt x="525" y="499"/>
                      </a:cubicBezTo>
                      <a:cubicBezTo>
                        <a:pt x="526" y="0"/>
                        <a:pt x="526" y="0"/>
                        <a:pt x="526" y="0"/>
                      </a:cubicBezTo>
                      <a:cubicBezTo>
                        <a:pt x="29" y="4"/>
                        <a:pt x="29" y="4"/>
                        <a:pt x="29" y="4"/>
                      </a:cubicBezTo>
                      <a:lnTo>
                        <a:pt x="0" y="14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33" name="Freeform 7">
                  <a:extLst>
                    <a:ext uri="{FF2B5EF4-FFF2-40B4-BE49-F238E27FC236}">
                      <a16:creationId xmlns:a16="http://schemas.microsoft.com/office/drawing/2014/main" id="{85E203FD-20E7-4AC5-98B3-B5B9840E9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96000" y="3738238"/>
                  <a:ext cx="1165453" cy="1198970"/>
                </a:xfrm>
                <a:custGeom>
                  <a:avLst/>
                  <a:gdLst>
                    <a:gd name="T0" fmla="*/ 141 w 514"/>
                    <a:gd name="T1" fmla="*/ 529 h 529"/>
                    <a:gd name="T2" fmla="*/ 514 w 514"/>
                    <a:gd name="T3" fmla="*/ 180 h 529"/>
                    <a:gd name="T4" fmla="*/ 495 w 514"/>
                    <a:gd name="T5" fmla="*/ 4 h 529"/>
                    <a:gd name="T6" fmla="*/ 1 w 514"/>
                    <a:gd name="T7" fmla="*/ 0 h 529"/>
                    <a:gd name="T8" fmla="*/ 0 w 514"/>
                    <a:gd name="T9" fmla="*/ 499 h 529"/>
                    <a:gd name="T10" fmla="*/ 141 w 514"/>
                    <a:gd name="T11" fmla="*/ 529 h 5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4" h="529">
                      <a:moveTo>
                        <a:pt x="141" y="529"/>
                      </a:moveTo>
                      <a:cubicBezTo>
                        <a:pt x="316" y="482"/>
                        <a:pt x="455" y="350"/>
                        <a:pt x="514" y="180"/>
                      </a:cubicBezTo>
                      <a:cubicBezTo>
                        <a:pt x="495" y="4"/>
                        <a:pt x="495" y="4"/>
                        <a:pt x="495" y="4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499"/>
                        <a:pt x="0" y="499"/>
                        <a:pt x="0" y="499"/>
                      </a:cubicBezTo>
                      <a:lnTo>
                        <a:pt x="141" y="52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  <p:sp>
              <p:nvSpPr>
                <p:cNvPr id="134" name="Freeform 8">
                  <a:extLst>
                    <a:ext uri="{FF2B5EF4-FFF2-40B4-BE49-F238E27FC236}">
                      <a16:creationId xmlns:a16="http://schemas.microsoft.com/office/drawing/2014/main" id="{CABBDEF7-3FFA-4021-94EB-7FF1AD1F2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1505" y="2557463"/>
                  <a:ext cx="1166410" cy="1190351"/>
                </a:xfrm>
                <a:custGeom>
                  <a:avLst/>
                  <a:gdLst>
                    <a:gd name="T0" fmla="*/ 372 w 515"/>
                    <a:gd name="T1" fmla="*/ 0 h 525"/>
                    <a:gd name="T2" fmla="*/ 0 w 515"/>
                    <a:gd name="T3" fmla="*/ 349 h 525"/>
                    <a:gd name="T4" fmla="*/ 18 w 515"/>
                    <a:gd name="T5" fmla="*/ 525 h 525"/>
                    <a:gd name="T6" fmla="*/ 515 w 515"/>
                    <a:gd name="T7" fmla="*/ 521 h 525"/>
                    <a:gd name="T8" fmla="*/ 514 w 515"/>
                    <a:gd name="T9" fmla="*/ 30 h 525"/>
                    <a:gd name="T10" fmla="*/ 372 w 515"/>
                    <a:gd name="T11" fmla="*/ 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5" h="525">
                      <a:moveTo>
                        <a:pt x="372" y="0"/>
                      </a:moveTo>
                      <a:cubicBezTo>
                        <a:pt x="198" y="47"/>
                        <a:pt x="58" y="179"/>
                        <a:pt x="0" y="349"/>
                      </a:cubicBezTo>
                      <a:cubicBezTo>
                        <a:pt x="18" y="525"/>
                        <a:pt x="18" y="525"/>
                        <a:pt x="18" y="525"/>
                      </a:cubicBezTo>
                      <a:cubicBezTo>
                        <a:pt x="515" y="521"/>
                        <a:pt x="515" y="521"/>
                        <a:pt x="515" y="521"/>
                      </a:cubicBezTo>
                      <a:cubicBezTo>
                        <a:pt x="514" y="30"/>
                        <a:pt x="514" y="30"/>
                        <a:pt x="514" y="30"/>
                      </a:cubicBezTo>
                      <a:lnTo>
                        <a:pt x="37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j-lt"/>
                  </a:endParaRPr>
                </a:p>
              </p:txBody>
            </p:sp>
          </p:grpSp>
          <p:sp>
            <p:nvSpPr>
              <p:cNvPr id="130" name="Oval 13">
                <a:extLst>
                  <a:ext uri="{FF2B5EF4-FFF2-40B4-BE49-F238E27FC236}">
                    <a16:creationId xmlns:a16="http://schemas.microsoft.com/office/drawing/2014/main" id="{A49E4A5D-AF22-416D-BB2F-B6B4E4AF9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664" y="2942436"/>
                <a:ext cx="1610757" cy="160979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j-lt"/>
                </a:endParaRPr>
              </a:p>
            </p:txBody>
          </p:sp>
        </p:grpSp>
        <p:sp>
          <p:nvSpPr>
            <p:cNvPr id="127" name="Freeform 12">
              <a:extLst>
                <a:ext uri="{FF2B5EF4-FFF2-40B4-BE49-F238E27FC236}">
                  <a16:creationId xmlns:a16="http://schemas.microsoft.com/office/drawing/2014/main" id="{36CC021D-8239-4D15-ABBF-FA1D82DF2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204" y="1824613"/>
              <a:ext cx="2293557" cy="1903796"/>
            </a:xfrm>
            <a:custGeom>
              <a:avLst/>
              <a:gdLst>
                <a:gd name="T0" fmla="*/ 841 w 1012"/>
                <a:gd name="T1" fmla="*/ 0 h 840"/>
                <a:gd name="T2" fmla="*/ 841 w 1012"/>
                <a:gd name="T3" fmla="*/ 2 h 840"/>
                <a:gd name="T4" fmla="*/ 840 w 1012"/>
                <a:gd name="T5" fmla="*/ 0 h 840"/>
                <a:gd name="T6" fmla="*/ 839 w 1012"/>
                <a:gd name="T7" fmla="*/ 0 h 840"/>
                <a:gd name="T8" fmla="*/ 0 w 1012"/>
                <a:gd name="T9" fmla="*/ 840 h 840"/>
                <a:gd name="T10" fmla="*/ 0 w 1012"/>
                <a:gd name="T11" fmla="*/ 840 h 840"/>
                <a:gd name="T12" fmla="*/ 172 w 1012"/>
                <a:gd name="T13" fmla="*/ 670 h 840"/>
                <a:gd name="T14" fmla="*/ 345 w 1012"/>
                <a:gd name="T15" fmla="*/ 834 h 840"/>
                <a:gd name="T16" fmla="*/ 840 w 1012"/>
                <a:gd name="T17" fmla="*/ 345 h 840"/>
                <a:gd name="T18" fmla="*/ 841 w 1012"/>
                <a:gd name="T19" fmla="*/ 343 h 840"/>
                <a:gd name="T20" fmla="*/ 841 w 1012"/>
                <a:gd name="T21" fmla="*/ 345 h 840"/>
                <a:gd name="T22" fmla="*/ 1012 w 1012"/>
                <a:gd name="T23" fmla="*/ 172 h 840"/>
                <a:gd name="T24" fmla="*/ 841 w 1012"/>
                <a:gd name="T25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2" h="840">
                  <a:moveTo>
                    <a:pt x="841" y="0"/>
                  </a:moveTo>
                  <a:cubicBezTo>
                    <a:pt x="841" y="2"/>
                    <a:pt x="841" y="2"/>
                    <a:pt x="841" y="2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39" y="0"/>
                    <a:pt x="839" y="0"/>
                    <a:pt x="839" y="0"/>
                  </a:cubicBezTo>
                  <a:cubicBezTo>
                    <a:pt x="376" y="0"/>
                    <a:pt x="0" y="376"/>
                    <a:pt x="0" y="840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" y="746"/>
                    <a:pt x="78" y="670"/>
                    <a:pt x="172" y="670"/>
                  </a:cubicBezTo>
                  <a:cubicBezTo>
                    <a:pt x="265" y="670"/>
                    <a:pt x="340" y="743"/>
                    <a:pt x="345" y="834"/>
                  </a:cubicBezTo>
                  <a:cubicBezTo>
                    <a:pt x="348" y="563"/>
                    <a:pt x="568" y="345"/>
                    <a:pt x="840" y="345"/>
                  </a:cubicBezTo>
                  <a:cubicBezTo>
                    <a:pt x="841" y="343"/>
                    <a:pt x="841" y="343"/>
                    <a:pt x="841" y="343"/>
                  </a:cubicBezTo>
                  <a:cubicBezTo>
                    <a:pt x="841" y="345"/>
                    <a:pt x="841" y="345"/>
                    <a:pt x="841" y="345"/>
                  </a:cubicBezTo>
                  <a:cubicBezTo>
                    <a:pt x="936" y="344"/>
                    <a:pt x="1012" y="267"/>
                    <a:pt x="1012" y="172"/>
                  </a:cubicBezTo>
                  <a:cubicBezTo>
                    <a:pt x="1012" y="77"/>
                    <a:pt x="936" y="1"/>
                    <a:pt x="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60400" dist="1524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D3623C67-9396-4362-953D-C0798516B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824613"/>
              <a:ext cx="1903796" cy="2290684"/>
            </a:xfrm>
            <a:custGeom>
              <a:avLst/>
              <a:gdLst>
                <a:gd name="T0" fmla="*/ 840 w 840"/>
                <a:gd name="T1" fmla="*/ 840 h 1011"/>
                <a:gd name="T2" fmla="*/ 840 w 840"/>
                <a:gd name="T3" fmla="*/ 840 h 1011"/>
                <a:gd name="T4" fmla="*/ 0 w 840"/>
                <a:gd name="T5" fmla="*/ 0 h 1011"/>
                <a:gd name="T6" fmla="*/ 0 w 840"/>
                <a:gd name="T7" fmla="*/ 0 h 1011"/>
                <a:gd name="T8" fmla="*/ 70 w 840"/>
                <a:gd name="T9" fmla="*/ 178 h 1011"/>
                <a:gd name="T10" fmla="*/ 0 w 840"/>
                <a:gd name="T11" fmla="*/ 345 h 1011"/>
                <a:gd name="T12" fmla="*/ 495 w 840"/>
                <a:gd name="T13" fmla="*/ 840 h 1011"/>
                <a:gd name="T14" fmla="*/ 495 w 840"/>
                <a:gd name="T15" fmla="*/ 840 h 1011"/>
                <a:gd name="T16" fmla="*/ 667 w 840"/>
                <a:gd name="T17" fmla="*/ 1011 h 1011"/>
                <a:gd name="T18" fmla="*/ 840 w 840"/>
                <a:gd name="T19" fmla="*/ 840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0" h="1011">
                  <a:moveTo>
                    <a:pt x="840" y="840"/>
                  </a:moveTo>
                  <a:cubicBezTo>
                    <a:pt x="840" y="840"/>
                    <a:pt x="840" y="840"/>
                    <a:pt x="840" y="840"/>
                  </a:cubicBezTo>
                  <a:cubicBezTo>
                    <a:pt x="839" y="376"/>
                    <a:pt x="46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178"/>
                    <a:pt x="70" y="178"/>
                    <a:pt x="70" y="178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273" y="345"/>
                    <a:pt x="495" y="566"/>
                    <a:pt x="495" y="840"/>
                  </a:cubicBezTo>
                  <a:cubicBezTo>
                    <a:pt x="495" y="840"/>
                    <a:pt x="495" y="840"/>
                    <a:pt x="495" y="840"/>
                  </a:cubicBezTo>
                  <a:cubicBezTo>
                    <a:pt x="496" y="935"/>
                    <a:pt x="573" y="1011"/>
                    <a:pt x="667" y="1011"/>
                  </a:cubicBezTo>
                  <a:cubicBezTo>
                    <a:pt x="762" y="1011"/>
                    <a:pt x="839" y="935"/>
                    <a:pt x="840" y="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60400" dist="152400" dir="8100000" algn="t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30A083B4-E85E-4F7A-A7AE-034B0DE70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204" y="3342479"/>
              <a:ext cx="1903796" cy="2289726"/>
            </a:xfrm>
            <a:custGeom>
              <a:avLst/>
              <a:gdLst>
                <a:gd name="T0" fmla="*/ 840 w 840"/>
                <a:gd name="T1" fmla="*/ 665 h 1010"/>
                <a:gd name="T2" fmla="*/ 344 w 840"/>
                <a:gd name="T3" fmla="*/ 171 h 1010"/>
                <a:gd name="T4" fmla="*/ 345 w 840"/>
                <a:gd name="T5" fmla="*/ 171 h 1010"/>
                <a:gd name="T6" fmla="*/ 172 w 840"/>
                <a:gd name="T7" fmla="*/ 0 h 1010"/>
                <a:gd name="T8" fmla="*/ 0 w 840"/>
                <a:gd name="T9" fmla="*/ 170 h 1010"/>
                <a:gd name="T10" fmla="*/ 0 w 840"/>
                <a:gd name="T11" fmla="*/ 170 h 1010"/>
                <a:gd name="T12" fmla="*/ 0 w 840"/>
                <a:gd name="T13" fmla="*/ 171 h 1010"/>
                <a:gd name="T14" fmla="*/ 0 w 840"/>
                <a:gd name="T15" fmla="*/ 171 h 1010"/>
                <a:gd name="T16" fmla="*/ 0 w 840"/>
                <a:gd name="T17" fmla="*/ 171 h 1010"/>
                <a:gd name="T18" fmla="*/ 839 w 840"/>
                <a:gd name="T19" fmla="*/ 1010 h 1010"/>
                <a:gd name="T20" fmla="*/ 840 w 840"/>
                <a:gd name="T21" fmla="*/ 1010 h 1010"/>
                <a:gd name="T22" fmla="*/ 742 w 840"/>
                <a:gd name="T23" fmla="*/ 827 h 1010"/>
                <a:gd name="T24" fmla="*/ 840 w 840"/>
                <a:gd name="T25" fmla="*/ 665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0" h="1010">
                  <a:moveTo>
                    <a:pt x="840" y="665"/>
                  </a:moveTo>
                  <a:cubicBezTo>
                    <a:pt x="567" y="665"/>
                    <a:pt x="345" y="444"/>
                    <a:pt x="344" y="171"/>
                  </a:cubicBezTo>
                  <a:cubicBezTo>
                    <a:pt x="345" y="171"/>
                    <a:pt x="345" y="171"/>
                    <a:pt x="345" y="171"/>
                  </a:cubicBezTo>
                  <a:cubicBezTo>
                    <a:pt x="344" y="77"/>
                    <a:pt x="267" y="0"/>
                    <a:pt x="172" y="0"/>
                  </a:cubicBezTo>
                  <a:cubicBezTo>
                    <a:pt x="78" y="0"/>
                    <a:pt x="1" y="76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634"/>
                    <a:pt x="376" y="1010"/>
                    <a:pt x="839" y="1010"/>
                  </a:cubicBezTo>
                  <a:cubicBezTo>
                    <a:pt x="840" y="1010"/>
                    <a:pt x="840" y="1010"/>
                    <a:pt x="840" y="1010"/>
                  </a:cubicBezTo>
                  <a:cubicBezTo>
                    <a:pt x="742" y="827"/>
                    <a:pt x="742" y="827"/>
                    <a:pt x="742" y="827"/>
                  </a:cubicBezTo>
                  <a:lnTo>
                    <a:pt x="840" y="6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60400" dist="38100" dir="16200000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24D1AEDD-A03F-4ED6-96F3-7CABDC4E8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1027" y="3728409"/>
              <a:ext cx="2288769" cy="1903796"/>
            </a:xfrm>
            <a:custGeom>
              <a:avLst/>
              <a:gdLst>
                <a:gd name="T0" fmla="*/ 1010 w 1010"/>
                <a:gd name="T1" fmla="*/ 0 h 840"/>
                <a:gd name="T2" fmla="*/ 1010 w 1010"/>
                <a:gd name="T3" fmla="*/ 0 h 840"/>
                <a:gd name="T4" fmla="*/ 821 w 1010"/>
                <a:gd name="T5" fmla="*/ 77 h 840"/>
                <a:gd name="T6" fmla="*/ 665 w 1010"/>
                <a:gd name="T7" fmla="*/ 0 h 840"/>
                <a:gd name="T8" fmla="*/ 171 w 1010"/>
                <a:gd name="T9" fmla="*/ 495 h 840"/>
                <a:gd name="T10" fmla="*/ 171 w 1010"/>
                <a:gd name="T11" fmla="*/ 495 h 840"/>
                <a:gd name="T12" fmla="*/ 0 w 1010"/>
                <a:gd name="T13" fmla="*/ 667 h 840"/>
                <a:gd name="T14" fmla="*/ 170 w 1010"/>
                <a:gd name="T15" fmla="*/ 840 h 840"/>
                <a:gd name="T16" fmla="*/ 170 w 1010"/>
                <a:gd name="T17" fmla="*/ 840 h 840"/>
                <a:gd name="T18" fmla="*/ 171 w 1010"/>
                <a:gd name="T19" fmla="*/ 840 h 840"/>
                <a:gd name="T20" fmla="*/ 171 w 1010"/>
                <a:gd name="T21" fmla="*/ 840 h 840"/>
                <a:gd name="T22" fmla="*/ 171 w 1010"/>
                <a:gd name="T23" fmla="*/ 840 h 840"/>
                <a:gd name="T24" fmla="*/ 1010 w 1010"/>
                <a:gd name="T25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0" h="840">
                  <a:moveTo>
                    <a:pt x="1010" y="0"/>
                  </a:moveTo>
                  <a:cubicBezTo>
                    <a:pt x="1010" y="0"/>
                    <a:pt x="1010" y="0"/>
                    <a:pt x="1010" y="0"/>
                  </a:cubicBezTo>
                  <a:cubicBezTo>
                    <a:pt x="821" y="77"/>
                    <a:pt x="821" y="77"/>
                    <a:pt x="821" y="77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65" y="273"/>
                    <a:pt x="444" y="494"/>
                    <a:pt x="171" y="495"/>
                  </a:cubicBezTo>
                  <a:cubicBezTo>
                    <a:pt x="171" y="495"/>
                    <a:pt x="171" y="495"/>
                    <a:pt x="171" y="495"/>
                  </a:cubicBezTo>
                  <a:cubicBezTo>
                    <a:pt x="76" y="496"/>
                    <a:pt x="0" y="572"/>
                    <a:pt x="0" y="667"/>
                  </a:cubicBezTo>
                  <a:cubicBezTo>
                    <a:pt x="0" y="762"/>
                    <a:pt x="76" y="838"/>
                    <a:pt x="170" y="840"/>
                  </a:cubicBezTo>
                  <a:cubicBezTo>
                    <a:pt x="170" y="840"/>
                    <a:pt x="170" y="840"/>
                    <a:pt x="170" y="840"/>
                  </a:cubicBezTo>
                  <a:cubicBezTo>
                    <a:pt x="170" y="840"/>
                    <a:pt x="171" y="840"/>
                    <a:pt x="171" y="840"/>
                  </a:cubicBezTo>
                  <a:cubicBezTo>
                    <a:pt x="171" y="840"/>
                    <a:pt x="171" y="840"/>
                    <a:pt x="171" y="840"/>
                  </a:cubicBezTo>
                  <a:cubicBezTo>
                    <a:pt x="171" y="840"/>
                    <a:pt x="171" y="840"/>
                    <a:pt x="171" y="840"/>
                  </a:cubicBezTo>
                  <a:cubicBezTo>
                    <a:pt x="634" y="839"/>
                    <a:pt x="1009" y="464"/>
                    <a:pt x="10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60400" dist="38100" dir="16200000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87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og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esenter Title">
            <a:extLst>
              <a:ext uri="{FF2B5EF4-FFF2-40B4-BE49-F238E27FC236}">
                <a16:creationId xmlns:a16="http://schemas.microsoft.com/office/drawing/2014/main" id="{CBCF3A63-0C8A-4330-ACF6-B17E9B81C74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36820" y="5984424"/>
            <a:ext cx="4838700" cy="4823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33" name="Presented by:">
            <a:extLst>
              <a:ext uri="{FF2B5EF4-FFF2-40B4-BE49-F238E27FC236}">
                <a16:creationId xmlns:a16="http://schemas.microsoft.com/office/drawing/2014/main" id="{F32F8264-DCC9-4BC6-9FAA-C8DACAF8829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36820" y="5403398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34" name="Presenter Name">
            <a:extLst>
              <a:ext uri="{FF2B5EF4-FFF2-40B4-BE49-F238E27FC236}">
                <a16:creationId xmlns:a16="http://schemas.microsoft.com/office/drawing/2014/main" id="{03242195-A4E4-4B5F-B4FA-FD058958BE2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6820" y="5693911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grpSp>
        <p:nvGrpSpPr>
          <p:cNvPr id="35" name="Logo">
            <a:extLst>
              <a:ext uri="{FF2B5EF4-FFF2-40B4-BE49-F238E27FC236}">
                <a16:creationId xmlns:a16="http://schemas.microsoft.com/office/drawing/2014/main" id="{6FF1C179-495C-4309-9B32-4D71E3917BDB}"/>
              </a:ext>
            </a:extLst>
          </p:cNvPr>
          <p:cNvGrpSpPr/>
          <p:nvPr userDrawn="1"/>
        </p:nvGrpSpPr>
        <p:grpSpPr>
          <a:xfrm>
            <a:off x="521341" y="2194987"/>
            <a:ext cx="2249001" cy="1312488"/>
            <a:chOff x="525152" y="4737024"/>
            <a:chExt cx="1025539" cy="598491"/>
          </a:xfrm>
        </p:grpSpPr>
        <p:sp>
          <p:nvSpPr>
            <p:cNvPr id="36" name="AutoShape 48">
              <a:extLst>
                <a:ext uri="{FF2B5EF4-FFF2-40B4-BE49-F238E27FC236}">
                  <a16:creationId xmlns:a16="http://schemas.microsoft.com/office/drawing/2014/main" id="{BA8DE5E8-4E26-4563-A75F-1A0D2FCA965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8CA200C3-BBB8-4A3A-A52C-8397200A97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29967011-DD9E-45DE-8A08-CB08618DBE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52">
              <a:extLst>
                <a:ext uri="{FF2B5EF4-FFF2-40B4-BE49-F238E27FC236}">
                  <a16:creationId xmlns:a16="http://schemas.microsoft.com/office/drawing/2014/main" id="{A5B656F6-B76B-4D0B-A7C7-EE79FC0445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3">
              <a:extLst>
                <a:ext uri="{FF2B5EF4-FFF2-40B4-BE49-F238E27FC236}">
                  <a16:creationId xmlns:a16="http://schemas.microsoft.com/office/drawing/2014/main" id="{DFEA98E6-D70C-490A-AA36-086A4C0381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B977F95C-DF2A-4EA1-A645-00C13FA243D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FE18A8E1-1C61-4B38-8A17-2F2EB27B03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832C721D-C716-4A00-BAF5-0D3FD40268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858A6EEB-E549-4D6A-9DA4-6DF8BC2D7C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BE432EB9-3DD8-4D2B-A986-D81D6EA95A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F0706AC9-F607-4DBC-AEA1-E0F484F97F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934D3E00-86AD-4AB2-B141-E1959767DB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1AB07272-41C6-4BDA-B742-04DBB1BE23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0DF52E10-00C9-4BFE-88C6-72D632C25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BDF589F6-E666-4B87-A253-E0D4CEF9EB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60086CE5-A99A-4CC3-9CE4-26E41A94E1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CC70FD75-F04F-4649-B3AC-F77C88837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866FD71-C3F2-4E32-A4B3-8B94024B66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DABDEBFA-20CB-4D93-AFF4-363336C7A0C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</p:spTree>
    <p:extLst>
      <p:ext uri="{BB962C8B-B14F-4D97-AF65-F5344CB8AC3E}">
        <p14:creationId xmlns:p14="http://schemas.microsoft.com/office/powerpoint/2010/main" val="4042465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89366E-EF23-44FB-B824-BE753E5A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7393FE0-A774-4B82-8295-0E14E26A5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EFB6DB0-060E-40D9-8A91-0214278489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4729" y="2743021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7" name="Text Placeholder 75">
            <a:extLst>
              <a:ext uri="{FF2B5EF4-FFF2-40B4-BE49-F238E27FC236}">
                <a16:creationId xmlns:a16="http://schemas.microsoft.com/office/drawing/2014/main" id="{7BEE710E-6000-42AE-B538-97702E7EC60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729" y="2339465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r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19">
            <a:extLst>
              <a:ext uri="{FF2B5EF4-FFF2-40B4-BE49-F238E27FC236}">
                <a16:creationId xmlns:a16="http://schemas.microsoft.com/office/drawing/2014/main" id="{ACD6B14C-225F-4994-935D-7C4D82A79E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4729" y="4488637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9" name="Text Placeholder 75">
            <a:extLst>
              <a:ext uri="{FF2B5EF4-FFF2-40B4-BE49-F238E27FC236}">
                <a16:creationId xmlns:a16="http://schemas.microsoft.com/office/drawing/2014/main" id="{81FA6A4C-3629-4A16-B134-CFEEDAA24C7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4729" y="4085081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r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19">
            <a:extLst>
              <a:ext uri="{FF2B5EF4-FFF2-40B4-BE49-F238E27FC236}">
                <a16:creationId xmlns:a16="http://schemas.microsoft.com/office/drawing/2014/main" id="{FEE77CEF-DD91-4468-BD03-15CE875743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71643" y="2743021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3" name="Text Placeholder 75">
            <a:extLst>
              <a:ext uri="{FF2B5EF4-FFF2-40B4-BE49-F238E27FC236}">
                <a16:creationId xmlns:a16="http://schemas.microsoft.com/office/drawing/2014/main" id="{C1AA7CF9-2C8E-4CD8-9625-46278A5978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71643" y="2339465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19">
            <a:extLst>
              <a:ext uri="{FF2B5EF4-FFF2-40B4-BE49-F238E27FC236}">
                <a16:creationId xmlns:a16="http://schemas.microsoft.com/office/drawing/2014/main" id="{F99F590A-E04A-4595-A82F-0E80A5673A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71643" y="4488637"/>
            <a:ext cx="3482072" cy="8516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AE292A7B-6E16-4B9D-8E7C-1439E584C4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71643" y="4085081"/>
            <a:ext cx="3482072" cy="296754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AF07C5-D0F8-4D9B-93E1-9E1F7C0230B6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C4BBB-DE6A-4940-8707-E083A0DB70F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F9ED8E-FF9F-43D8-A220-198209929202}"/>
              </a:ext>
            </a:extLst>
          </p:cNvPr>
          <p:cNvGrpSpPr/>
          <p:nvPr userDrawn="1"/>
        </p:nvGrpSpPr>
        <p:grpSpPr>
          <a:xfrm>
            <a:off x="4469364" y="2161677"/>
            <a:ext cx="3253272" cy="3268132"/>
            <a:chOff x="4469364" y="2161677"/>
            <a:chExt cx="3253272" cy="32681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3E1F16-EFAD-42E8-BAE2-39E9CD63E2FE}"/>
                </a:ext>
              </a:extLst>
            </p:cNvPr>
            <p:cNvGrpSpPr/>
            <p:nvPr userDrawn="1"/>
          </p:nvGrpSpPr>
          <p:grpSpPr>
            <a:xfrm>
              <a:off x="4469364" y="2161677"/>
              <a:ext cx="3253272" cy="3268132"/>
              <a:chOff x="4317656" y="2133600"/>
              <a:chExt cx="3556688" cy="3572932"/>
            </a:xfrm>
          </p:grpSpPr>
          <p:sp>
            <p:nvSpPr>
              <p:cNvPr id="29" name="Round Same Side Corner Rectangle 6">
                <a:extLst>
                  <a:ext uri="{FF2B5EF4-FFF2-40B4-BE49-F238E27FC236}">
                    <a16:creationId xmlns:a16="http://schemas.microsoft.com/office/drawing/2014/main" id="{7528CF89-9BCE-43EE-BD58-961D2D617DA6}"/>
                  </a:ext>
                </a:extLst>
              </p:cNvPr>
              <p:cNvSpPr/>
              <p:nvPr/>
            </p:nvSpPr>
            <p:spPr>
              <a:xfrm rot="5400000" flipV="1">
                <a:off x="6890686" y="3433744"/>
                <a:ext cx="945012" cy="958521"/>
              </a:xfrm>
              <a:custGeom>
                <a:avLst/>
                <a:gdLst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0 w 846664"/>
                  <a:gd name="connsiteY6" fmla="*/ 846664 h 846664"/>
                  <a:gd name="connsiteX7" fmla="*/ 0 w 846664"/>
                  <a:gd name="connsiteY7" fmla="*/ 423332 h 846664"/>
                  <a:gd name="connsiteX8" fmla="*/ 423332 w 846664"/>
                  <a:gd name="connsiteY8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3175 w 846664"/>
                  <a:gd name="connsiteY6" fmla="*/ 824439 h 846664"/>
                  <a:gd name="connsiteX7" fmla="*/ 0 w 846664"/>
                  <a:gd name="connsiteY7" fmla="*/ 423332 h 846664"/>
                  <a:gd name="connsiteX8" fmla="*/ 423332 w 846664"/>
                  <a:gd name="connsiteY8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0 w 846664"/>
                  <a:gd name="connsiteY6" fmla="*/ 423332 h 846664"/>
                  <a:gd name="connsiteX7" fmla="*/ 423332 w 846664"/>
                  <a:gd name="connsiteY7" fmla="*/ 0 h 846664"/>
                  <a:gd name="connsiteX0" fmla="*/ 423332 w 849839"/>
                  <a:gd name="connsiteY0" fmla="*/ 0 h 846664"/>
                  <a:gd name="connsiteX1" fmla="*/ 423332 w 849839"/>
                  <a:gd name="connsiteY1" fmla="*/ 0 h 846664"/>
                  <a:gd name="connsiteX2" fmla="*/ 846664 w 849839"/>
                  <a:gd name="connsiteY2" fmla="*/ 423332 h 846664"/>
                  <a:gd name="connsiteX3" fmla="*/ 846664 w 849839"/>
                  <a:gd name="connsiteY3" fmla="*/ 846664 h 846664"/>
                  <a:gd name="connsiteX4" fmla="*/ 849839 w 849839"/>
                  <a:gd name="connsiteY4" fmla="*/ 824439 h 846664"/>
                  <a:gd name="connsiteX5" fmla="*/ 0 w 849839"/>
                  <a:gd name="connsiteY5" fmla="*/ 846664 h 846664"/>
                  <a:gd name="connsiteX6" fmla="*/ 0 w 849839"/>
                  <a:gd name="connsiteY6" fmla="*/ 423332 h 846664"/>
                  <a:gd name="connsiteX7" fmla="*/ 423332 w 849839"/>
                  <a:gd name="connsiteY7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0 w 846664"/>
                  <a:gd name="connsiteY4" fmla="*/ 846664 h 846664"/>
                  <a:gd name="connsiteX5" fmla="*/ 0 w 846664"/>
                  <a:gd name="connsiteY5" fmla="*/ 423332 h 846664"/>
                  <a:gd name="connsiteX6" fmla="*/ 423332 w 846664"/>
                  <a:gd name="connsiteY6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27614 h 846664"/>
                  <a:gd name="connsiteX4" fmla="*/ 0 w 846664"/>
                  <a:gd name="connsiteY4" fmla="*/ 846664 h 846664"/>
                  <a:gd name="connsiteX5" fmla="*/ 0 w 846664"/>
                  <a:gd name="connsiteY5" fmla="*/ 423332 h 846664"/>
                  <a:gd name="connsiteX6" fmla="*/ 423332 w 846664"/>
                  <a:gd name="connsiteY6" fmla="*/ 0 h 84666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827614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811739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795864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11739"/>
                  <a:gd name="connsiteX1" fmla="*/ 423332 w 846664"/>
                  <a:gd name="connsiteY1" fmla="*/ 0 h 811739"/>
                  <a:gd name="connsiteX2" fmla="*/ 846664 w 846664"/>
                  <a:gd name="connsiteY2" fmla="*/ 423332 h 811739"/>
                  <a:gd name="connsiteX3" fmla="*/ 846664 w 846664"/>
                  <a:gd name="connsiteY3" fmla="*/ 811739 h 811739"/>
                  <a:gd name="connsiteX4" fmla="*/ 0 w 846664"/>
                  <a:gd name="connsiteY4" fmla="*/ 795864 h 811739"/>
                  <a:gd name="connsiteX5" fmla="*/ 0 w 846664"/>
                  <a:gd name="connsiteY5" fmla="*/ 423332 h 811739"/>
                  <a:gd name="connsiteX6" fmla="*/ 423332 w 846664"/>
                  <a:gd name="connsiteY6" fmla="*/ 0 h 811739"/>
                  <a:gd name="connsiteX0" fmla="*/ 423332 w 849839"/>
                  <a:gd name="connsiteY0" fmla="*/ 0 h 799039"/>
                  <a:gd name="connsiteX1" fmla="*/ 423332 w 849839"/>
                  <a:gd name="connsiteY1" fmla="*/ 0 h 799039"/>
                  <a:gd name="connsiteX2" fmla="*/ 846664 w 849839"/>
                  <a:gd name="connsiteY2" fmla="*/ 423332 h 799039"/>
                  <a:gd name="connsiteX3" fmla="*/ 849839 w 849839"/>
                  <a:gd name="connsiteY3" fmla="*/ 799039 h 799039"/>
                  <a:gd name="connsiteX4" fmla="*/ 0 w 849839"/>
                  <a:gd name="connsiteY4" fmla="*/ 795864 h 799039"/>
                  <a:gd name="connsiteX5" fmla="*/ 0 w 849839"/>
                  <a:gd name="connsiteY5" fmla="*/ 423332 h 799039"/>
                  <a:gd name="connsiteX6" fmla="*/ 423332 w 849839"/>
                  <a:gd name="connsiteY6" fmla="*/ 0 h 799039"/>
                  <a:gd name="connsiteX0" fmla="*/ 423332 w 849839"/>
                  <a:gd name="connsiteY0" fmla="*/ 0 h 824805"/>
                  <a:gd name="connsiteX1" fmla="*/ 423332 w 849839"/>
                  <a:gd name="connsiteY1" fmla="*/ 0 h 824805"/>
                  <a:gd name="connsiteX2" fmla="*/ 846664 w 849839"/>
                  <a:gd name="connsiteY2" fmla="*/ 423332 h 824805"/>
                  <a:gd name="connsiteX3" fmla="*/ 849839 w 849839"/>
                  <a:gd name="connsiteY3" fmla="*/ 799039 h 824805"/>
                  <a:gd name="connsiteX4" fmla="*/ 0 w 849839"/>
                  <a:gd name="connsiteY4" fmla="*/ 795864 h 824805"/>
                  <a:gd name="connsiteX5" fmla="*/ 0 w 849839"/>
                  <a:gd name="connsiteY5" fmla="*/ 423332 h 824805"/>
                  <a:gd name="connsiteX6" fmla="*/ 423332 w 849839"/>
                  <a:gd name="connsiteY6" fmla="*/ 0 h 824805"/>
                  <a:gd name="connsiteX0" fmla="*/ 423332 w 849839"/>
                  <a:gd name="connsiteY0" fmla="*/ 0 h 849985"/>
                  <a:gd name="connsiteX1" fmla="*/ 423332 w 849839"/>
                  <a:gd name="connsiteY1" fmla="*/ 0 h 849985"/>
                  <a:gd name="connsiteX2" fmla="*/ 846664 w 849839"/>
                  <a:gd name="connsiteY2" fmla="*/ 423332 h 849985"/>
                  <a:gd name="connsiteX3" fmla="*/ 849839 w 849839"/>
                  <a:gd name="connsiteY3" fmla="*/ 799039 h 849985"/>
                  <a:gd name="connsiteX4" fmla="*/ 0 w 849839"/>
                  <a:gd name="connsiteY4" fmla="*/ 795864 h 849985"/>
                  <a:gd name="connsiteX5" fmla="*/ 0 w 849839"/>
                  <a:gd name="connsiteY5" fmla="*/ 423332 h 849985"/>
                  <a:gd name="connsiteX6" fmla="*/ 423332 w 849839"/>
                  <a:gd name="connsiteY6" fmla="*/ 0 h 849985"/>
                  <a:gd name="connsiteX0" fmla="*/ 423332 w 849839"/>
                  <a:gd name="connsiteY0" fmla="*/ 0 h 857643"/>
                  <a:gd name="connsiteX1" fmla="*/ 423332 w 849839"/>
                  <a:gd name="connsiteY1" fmla="*/ 0 h 857643"/>
                  <a:gd name="connsiteX2" fmla="*/ 846664 w 849839"/>
                  <a:gd name="connsiteY2" fmla="*/ 423332 h 857643"/>
                  <a:gd name="connsiteX3" fmla="*/ 849839 w 849839"/>
                  <a:gd name="connsiteY3" fmla="*/ 799039 h 857643"/>
                  <a:gd name="connsiteX4" fmla="*/ 0 w 849839"/>
                  <a:gd name="connsiteY4" fmla="*/ 795864 h 857643"/>
                  <a:gd name="connsiteX5" fmla="*/ 0 w 849839"/>
                  <a:gd name="connsiteY5" fmla="*/ 423332 h 857643"/>
                  <a:gd name="connsiteX6" fmla="*/ 423332 w 849839"/>
                  <a:gd name="connsiteY6" fmla="*/ 0 h 857643"/>
                  <a:gd name="connsiteX0" fmla="*/ 423332 w 849839"/>
                  <a:gd name="connsiteY0" fmla="*/ 0 h 861988"/>
                  <a:gd name="connsiteX1" fmla="*/ 423332 w 849839"/>
                  <a:gd name="connsiteY1" fmla="*/ 0 h 861988"/>
                  <a:gd name="connsiteX2" fmla="*/ 846664 w 849839"/>
                  <a:gd name="connsiteY2" fmla="*/ 423332 h 861988"/>
                  <a:gd name="connsiteX3" fmla="*/ 849839 w 849839"/>
                  <a:gd name="connsiteY3" fmla="*/ 799039 h 861988"/>
                  <a:gd name="connsiteX4" fmla="*/ 0 w 849839"/>
                  <a:gd name="connsiteY4" fmla="*/ 795864 h 861988"/>
                  <a:gd name="connsiteX5" fmla="*/ 0 w 849839"/>
                  <a:gd name="connsiteY5" fmla="*/ 423332 h 861988"/>
                  <a:gd name="connsiteX6" fmla="*/ 423332 w 849839"/>
                  <a:gd name="connsiteY6" fmla="*/ 0 h 86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9839" h="861988">
                    <a:moveTo>
                      <a:pt x="423332" y="0"/>
                    </a:moveTo>
                    <a:lnTo>
                      <a:pt x="423332" y="0"/>
                    </a:lnTo>
                    <a:cubicBezTo>
                      <a:pt x="657132" y="0"/>
                      <a:pt x="846664" y="189532"/>
                      <a:pt x="846664" y="423332"/>
                    </a:cubicBezTo>
                    <a:cubicBezTo>
                      <a:pt x="847722" y="548568"/>
                      <a:pt x="848781" y="673803"/>
                      <a:pt x="849839" y="799039"/>
                    </a:cubicBezTo>
                    <a:cubicBezTo>
                      <a:pt x="582434" y="871006"/>
                      <a:pt x="327730" y="895347"/>
                      <a:pt x="0" y="795864"/>
                    </a:cubicBezTo>
                    <a:lnTo>
                      <a:pt x="0" y="423332"/>
                    </a:lnTo>
                    <a:cubicBezTo>
                      <a:pt x="0" y="189532"/>
                      <a:pt x="189532" y="0"/>
                      <a:pt x="4233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 Same Side Corner Rectangle 6">
                <a:extLst>
                  <a:ext uri="{FF2B5EF4-FFF2-40B4-BE49-F238E27FC236}">
                    <a16:creationId xmlns:a16="http://schemas.microsoft.com/office/drawing/2014/main" id="{968B2DE6-06C7-45A1-924E-FD29C0B697AB}"/>
                  </a:ext>
                </a:extLst>
              </p:cNvPr>
              <p:cNvSpPr/>
              <p:nvPr/>
            </p:nvSpPr>
            <p:spPr>
              <a:xfrm rot="16200000" flipH="1" flipV="1">
                <a:off x="4363363" y="3433745"/>
                <a:ext cx="945012" cy="958521"/>
              </a:xfrm>
              <a:custGeom>
                <a:avLst/>
                <a:gdLst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0 w 846664"/>
                  <a:gd name="connsiteY6" fmla="*/ 846664 h 846664"/>
                  <a:gd name="connsiteX7" fmla="*/ 0 w 846664"/>
                  <a:gd name="connsiteY7" fmla="*/ 423332 h 846664"/>
                  <a:gd name="connsiteX8" fmla="*/ 423332 w 846664"/>
                  <a:gd name="connsiteY8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3175 w 846664"/>
                  <a:gd name="connsiteY6" fmla="*/ 824439 h 846664"/>
                  <a:gd name="connsiteX7" fmla="*/ 0 w 846664"/>
                  <a:gd name="connsiteY7" fmla="*/ 423332 h 846664"/>
                  <a:gd name="connsiteX8" fmla="*/ 423332 w 846664"/>
                  <a:gd name="connsiteY8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0 w 846664"/>
                  <a:gd name="connsiteY6" fmla="*/ 423332 h 846664"/>
                  <a:gd name="connsiteX7" fmla="*/ 423332 w 846664"/>
                  <a:gd name="connsiteY7" fmla="*/ 0 h 846664"/>
                  <a:gd name="connsiteX0" fmla="*/ 423332 w 849839"/>
                  <a:gd name="connsiteY0" fmla="*/ 0 h 846664"/>
                  <a:gd name="connsiteX1" fmla="*/ 423332 w 849839"/>
                  <a:gd name="connsiteY1" fmla="*/ 0 h 846664"/>
                  <a:gd name="connsiteX2" fmla="*/ 846664 w 849839"/>
                  <a:gd name="connsiteY2" fmla="*/ 423332 h 846664"/>
                  <a:gd name="connsiteX3" fmla="*/ 846664 w 849839"/>
                  <a:gd name="connsiteY3" fmla="*/ 846664 h 846664"/>
                  <a:gd name="connsiteX4" fmla="*/ 849839 w 849839"/>
                  <a:gd name="connsiteY4" fmla="*/ 824439 h 846664"/>
                  <a:gd name="connsiteX5" fmla="*/ 0 w 849839"/>
                  <a:gd name="connsiteY5" fmla="*/ 846664 h 846664"/>
                  <a:gd name="connsiteX6" fmla="*/ 0 w 849839"/>
                  <a:gd name="connsiteY6" fmla="*/ 423332 h 846664"/>
                  <a:gd name="connsiteX7" fmla="*/ 423332 w 849839"/>
                  <a:gd name="connsiteY7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0 w 846664"/>
                  <a:gd name="connsiteY4" fmla="*/ 846664 h 846664"/>
                  <a:gd name="connsiteX5" fmla="*/ 0 w 846664"/>
                  <a:gd name="connsiteY5" fmla="*/ 423332 h 846664"/>
                  <a:gd name="connsiteX6" fmla="*/ 423332 w 846664"/>
                  <a:gd name="connsiteY6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27614 h 846664"/>
                  <a:gd name="connsiteX4" fmla="*/ 0 w 846664"/>
                  <a:gd name="connsiteY4" fmla="*/ 846664 h 846664"/>
                  <a:gd name="connsiteX5" fmla="*/ 0 w 846664"/>
                  <a:gd name="connsiteY5" fmla="*/ 423332 h 846664"/>
                  <a:gd name="connsiteX6" fmla="*/ 423332 w 846664"/>
                  <a:gd name="connsiteY6" fmla="*/ 0 h 84666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827614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811739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795864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11739"/>
                  <a:gd name="connsiteX1" fmla="*/ 423332 w 846664"/>
                  <a:gd name="connsiteY1" fmla="*/ 0 h 811739"/>
                  <a:gd name="connsiteX2" fmla="*/ 846664 w 846664"/>
                  <a:gd name="connsiteY2" fmla="*/ 423332 h 811739"/>
                  <a:gd name="connsiteX3" fmla="*/ 846664 w 846664"/>
                  <a:gd name="connsiteY3" fmla="*/ 811739 h 811739"/>
                  <a:gd name="connsiteX4" fmla="*/ 0 w 846664"/>
                  <a:gd name="connsiteY4" fmla="*/ 795864 h 811739"/>
                  <a:gd name="connsiteX5" fmla="*/ 0 w 846664"/>
                  <a:gd name="connsiteY5" fmla="*/ 423332 h 811739"/>
                  <a:gd name="connsiteX6" fmla="*/ 423332 w 846664"/>
                  <a:gd name="connsiteY6" fmla="*/ 0 h 811739"/>
                  <a:gd name="connsiteX0" fmla="*/ 423332 w 849839"/>
                  <a:gd name="connsiteY0" fmla="*/ 0 h 799039"/>
                  <a:gd name="connsiteX1" fmla="*/ 423332 w 849839"/>
                  <a:gd name="connsiteY1" fmla="*/ 0 h 799039"/>
                  <a:gd name="connsiteX2" fmla="*/ 846664 w 849839"/>
                  <a:gd name="connsiteY2" fmla="*/ 423332 h 799039"/>
                  <a:gd name="connsiteX3" fmla="*/ 849839 w 849839"/>
                  <a:gd name="connsiteY3" fmla="*/ 799039 h 799039"/>
                  <a:gd name="connsiteX4" fmla="*/ 0 w 849839"/>
                  <a:gd name="connsiteY4" fmla="*/ 795864 h 799039"/>
                  <a:gd name="connsiteX5" fmla="*/ 0 w 849839"/>
                  <a:gd name="connsiteY5" fmla="*/ 423332 h 799039"/>
                  <a:gd name="connsiteX6" fmla="*/ 423332 w 849839"/>
                  <a:gd name="connsiteY6" fmla="*/ 0 h 799039"/>
                  <a:gd name="connsiteX0" fmla="*/ 423332 w 849839"/>
                  <a:gd name="connsiteY0" fmla="*/ 0 h 824805"/>
                  <a:gd name="connsiteX1" fmla="*/ 423332 w 849839"/>
                  <a:gd name="connsiteY1" fmla="*/ 0 h 824805"/>
                  <a:gd name="connsiteX2" fmla="*/ 846664 w 849839"/>
                  <a:gd name="connsiteY2" fmla="*/ 423332 h 824805"/>
                  <a:gd name="connsiteX3" fmla="*/ 849839 w 849839"/>
                  <a:gd name="connsiteY3" fmla="*/ 799039 h 824805"/>
                  <a:gd name="connsiteX4" fmla="*/ 0 w 849839"/>
                  <a:gd name="connsiteY4" fmla="*/ 795864 h 824805"/>
                  <a:gd name="connsiteX5" fmla="*/ 0 w 849839"/>
                  <a:gd name="connsiteY5" fmla="*/ 423332 h 824805"/>
                  <a:gd name="connsiteX6" fmla="*/ 423332 w 849839"/>
                  <a:gd name="connsiteY6" fmla="*/ 0 h 824805"/>
                  <a:gd name="connsiteX0" fmla="*/ 423332 w 849839"/>
                  <a:gd name="connsiteY0" fmla="*/ 0 h 849985"/>
                  <a:gd name="connsiteX1" fmla="*/ 423332 w 849839"/>
                  <a:gd name="connsiteY1" fmla="*/ 0 h 849985"/>
                  <a:gd name="connsiteX2" fmla="*/ 846664 w 849839"/>
                  <a:gd name="connsiteY2" fmla="*/ 423332 h 849985"/>
                  <a:gd name="connsiteX3" fmla="*/ 849839 w 849839"/>
                  <a:gd name="connsiteY3" fmla="*/ 799039 h 849985"/>
                  <a:gd name="connsiteX4" fmla="*/ 0 w 849839"/>
                  <a:gd name="connsiteY4" fmla="*/ 795864 h 849985"/>
                  <a:gd name="connsiteX5" fmla="*/ 0 w 849839"/>
                  <a:gd name="connsiteY5" fmla="*/ 423332 h 849985"/>
                  <a:gd name="connsiteX6" fmla="*/ 423332 w 849839"/>
                  <a:gd name="connsiteY6" fmla="*/ 0 h 849985"/>
                  <a:gd name="connsiteX0" fmla="*/ 423332 w 849839"/>
                  <a:gd name="connsiteY0" fmla="*/ 0 h 857643"/>
                  <a:gd name="connsiteX1" fmla="*/ 423332 w 849839"/>
                  <a:gd name="connsiteY1" fmla="*/ 0 h 857643"/>
                  <a:gd name="connsiteX2" fmla="*/ 846664 w 849839"/>
                  <a:gd name="connsiteY2" fmla="*/ 423332 h 857643"/>
                  <a:gd name="connsiteX3" fmla="*/ 849839 w 849839"/>
                  <a:gd name="connsiteY3" fmla="*/ 799039 h 857643"/>
                  <a:gd name="connsiteX4" fmla="*/ 0 w 849839"/>
                  <a:gd name="connsiteY4" fmla="*/ 795864 h 857643"/>
                  <a:gd name="connsiteX5" fmla="*/ 0 w 849839"/>
                  <a:gd name="connsiteY5" fmla="*/ 423332 h 857643"/>
                  <a:gd name="connsiteX6" fmla="*/ 423332 w 849839"/>
                  <a:gd name="connsiteY6" fmla="*/ 0 h 857643"/>
                  <a:gd name="connsiteX0" fmla="*/ 423332 w 849839"/>
                  <a:gd name="connsiteY0" fmla="*/ 0 h 861988"/>
                  <a:gd name="connsiteX1" fmla="*/ 423332 w 849839"/>
                  <a:gd name="connsiteY1" fmla="*/ 0 h 861988"/>
                  <a:gd name="connsiteX2" fmla="*/ 846664 w 849839"/>
                  <a:gd name="connsiteY2" fmla="*/ 423332 h 861988"/>
                  <a:gd name="connsiteX3" fmla="*/ 849839 w 849839"/>
                  <a:gd name="connsiteY3" fmla="*/ 799039 h 861988"/>
                  <a:gd name="connsiteX4" fmla="*/ 0 w 849839"/>
                  <a:gd name="connsiteY4" fmla="*/ 795864 h 861988"/>
                  <a:gd name="connsiteX5" fmla="*/ 0 w 849839"/>
                  <a:gd name="connsiteY5" fmla="*/ 423332 h 861988"/>
                  <a:gd name="connsiteX6" fmla="*/ 423332 w 849839"/>
                  <a:gd name="connsiteY6" fmla="*/ 0 h 86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9839" h="861988">
                    <a:moveTo>
                      <a:pt x="423332" y="0"/>
                    </a:moveTo>
                    <a:lnTo>
                      <a:pt x="423332" y="0"/>
                    </a:lnTo>
                    <a:cubicBezTo>
                      <a:pt x="657132" y="0"/>
                      <a:pt x="846664" y="189532"/>
                      <a:pt x="846664" y="423332"/>
                    </a:cubicBezTo>
                    <a:cubicBezTo>
                      <a:pt x="847722" y="548568"/>
                      <a:pt x="848781" y="673803"/>
                      <a:pt x="849839" y="799039"/>
                    </a:cubicBezTo>
                    <a:cubicBezTo>
                      <a:pt x="582434" y="871006"/>
                      <a:pt x="327730" y="895347"/>
                      <a:pt x="0" y="795864"/>
                    </a:cubicBezTo>
                    <a:lnTo>
                      <a:pt x="0" y="423332"/>
                    </a:lnTo>
                    <a:cubicBezTo>
                      <a:pt x="0" y="189532"/>
                      <a:pt x="189532" y="0"/>
                      <a:pt x="4233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 Same Side Corner Rectangle 6">
                <a:extLst>
                  <a:ext uri="{FF2B5EF4-FFF2-40B4-BE49-F238E27FC236}">
                    <a16:creationId xmlns:a16="http://schemas.microsoft.com/office/drawing/2014/main" id="{9C1F7DC6-71AA-403D-B125-6FD4012981B4}"/>
                  </a:ext>
                </a:extLst>
              </p:cNvPr>
              <p:cNvSpPr/>
              <p:nvPr/>
            </p:nvSpPr>
            <p:spPr>
              <a:xfrm>
                <a:off x="5625259" y="4748011"/>
                <a:ext cx="945012" cy="958521"/>
              </a:xfrm>
              <a:custGeom>
                <a:avLst/>
                <a:gdLst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0 w 846664"/>
                  <a:gd name="connsiteY6" fmla="*/ 846664 h 846664"/>
                  <a:gd name="connsiteX7" fmla="*/ 0 w 846664"/>
                  <a:gd name="connsiteY7" fmla="*/ 423332 h 846664"/>
                  <a:gd name="connsiteX8" fmla="*/ 423332 w 846664"/>
                  <a:gd name="connsiteY8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3175 w 846664"/>
                  <a:gd name="connsiteY6" fmla="*/ 824439 h 846664"/>
                  <a:gd name="connsiteX7" fmla="*/ 0 w 846664"/>
                  <a:gd name="connsiteY7" fmla="*/ 423332 h 846664"/>
                  <a:gd name="connsiteX8" fmla="*/ 423332 w 846664"/>
                  <a:gd name="connsiteY8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0 w 846664"/>
                  <a:gd name="connsiteY6" fmla="*/ 423332 h 846664"/>
                  <a:gd name="connsiteX7" fmla="*/ 423332 w 846664"/>
                  <a:gd name="connsiteY7" fmla="*/ 0 h 846664"/>
                  <a:gd name="connsiteX0" fmla="*/ 423332 w 849839"/>
                  <a:gd name="connsiteY0" fmla="*/ 0 h 846664"/>
                  <a:gd name="connsiteX1" fmla="*/ 423332 w 849839"/>
                  <a:gd name="connsiteY1" fmla="*/ 0 h 846664"/>
                  <a:gd name="connsiteX2" fmla="*/ 846664 w 849839"/>
                  <a:gd name="connsiteY2" fmla="*/ 423332 h 846664"/>
                  <a:gd name="connsiteX3" fmla="*/ 846664 w 849839"/>
                  <a:gd name="connsiteY3" fmla="*/ 846664 h 846664"/>
                  <a:gd name="connsiteX4" fmla="*/ 849839 w 849839"/>
                  <a:gd name="connsiteY4" fmla="*/ 824439 h 846664"/>
                  <a:gd name="connsiteX5" fmla="*/ 0 w 849839"/>
                  <a:gd name="connsiteY5" fmla="*/ 846664 h 846664"/>
                  <a:gd name="connsiteX6" fmla="*/ 0 w 849839"/>
                  <a:gd name="connsiteY6" fmla="*/ 423332 h 846664"/>
                  <a:gd name="connsiteX7" fmla="*/ 423332 w 849839"/>
                  <a:gd name="connsiteY7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0 w 846664"/>
                  <a:gd name="connsiteY4" fmla="*/ 846664 h 846664"/>
                  <a:gd name="connsiteX5" fmla="*/ 0 w 846664"/>
                  <a:gd name="connsiteY5" fmla="*/ 423332 h 846664"/>
                  <a:gd name="connsiteX6" fmla="*/ 423332 w 846664"/>
                  <a:gd name="connsiteY6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27614 h 846664"/>
                  <a:gd name="connsiteX4" fmla="*/ 0 w 846664"/>
                  <a:gd name="connsiteY4" fmla="*/ 846664 h 846664"/>
                  <a:gd name="connsiteX5" fmla="*/ 0 w 846664"/>
                  <a:gd name="connsiteY5" fmla="*/ 423332 h 846664"/>
                  <a:gd name="connsiteX6" fmla="*/ 423332 w 846664"/>
                  <a:gd name="connsiteY6" fmla="*/ 0 h 84666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827614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811739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795864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11739"/>
                  <a:gd name="connsiteX1" fmla="*/ 423332 w 846664"/>
                  <a:gd name="connsiteY1" fmla="*/ 0 h 811739"/>
                  <a:gd name="connsiteX2" fmla="*/ 846664 w 846664"/>
                  <a:gd name="connsiteY2" fmla="*/ 423332 h 811739"/>
                  <a:gd name="connsiteX3" fmla="*/ 846664 w 846664"/>
                  <a:gd name="connsiteY3" fmla="*/ 811739 h 811739"/>
                  <a:gd name="connsiteX4" fmla="*/ 0 w 846664"/>
                  <a:gd name="connsiteY4" fmla="*/ 795864 h 811739"/>
                  <a:gd name="connsiteX5" fmla="*/ 0 w 846664"/>
                  <a:gd name="connsiteY5" fmla="*/ 423332 h 811739"/>
                  <a:gd name="connsiteX6" fmla="*/ 423332 w 846664"/>
                  <a:gd name="connsiteY6" fmla="*/ 0 h 811739"/>
                  <a:gd name="connsiteX0" fmla="*/ 423332 w 849839"/>
                  <a:gd name="connsiteY0" fmla="*/ 0 h 799039"/>
                  <a:gd name="connsiteX1" fmla="*/ 423332 w 849839"/>
                  <a:gd name="connsiteY1" fmla="*/ 0 h 799039"/>
                  <a:gd name="connsiteX2" fmla="*/ 846664 w 849839"/>
                  <a:gd name="connsiteY2" fmla="*/ 423332 h 799039"/>
                  <a:gd name="connsiteX3" fmla="*/ 849839 w 849839"/>
                  <a:gd name="connsiteY3" fmla="*/ 799039 h 799039"/>
                  <a:gd name="connsiteX4" fmla="*/ 0 w 849839"/>
                  <a:gd name="connsiteY4" fmla="*/ 795864 h 799039"/>
                  <a:gd name="connsiteX5" fmla="*/ 0 w 849839"/>
                  <a:gd name="connsiteY5" fmla="*/ 423332 h 799039"/>
                  <a:gd name="connsiteX6" fmla="*/ 423332 w 849839"/>
                  <a:gd name="connsiteY6" fmla="*/ 0 h 799039"/>
                  <a:gd name="connsiteX0" fmla="*/ 423332 w 849839"/>
                  <a:gd name="connsiteY0" fmla="*/ 0 h 824805"/>
                  <a:gd name="connsiteX1" fmla="*/ 423332 w 849839"/>
                  <a:gd name="connsiteY1" fmla="*/ 0 h 824805"/>
                  <a:gd name="connsiteX2" fmla="*/ 846664 w 849839"/>
                  <a:gd name="connsiteY2" fmla="*/ 423332 h 824805"/>
                  <a:gd name="connsiteX3" fmla="*/ 849839 w 849839"/>
                  <a:gd name="connsiteY3" fmla="*/ 799039 h 824805"/>
                  <a:gd name="connsiteX4" fmla="*/ 0 w 849839"/>
                  <a:gd name="connsiteY4" fmla="*/ 795864 h 824805"/>
                  <a:gd name="connsiteX5" fmla="*/ 0 w 849839"/>
                  <a:gd name="connsiteY5" fmla="*/ 423332 h 824805"/>
                  <a:gd name="connsiteX6" fmla="*/ 423332 w 849839"/>
                  <a:gd name="connsiteY6" fmla="*/ 0 h 824805"/>
                  <a:gd name="connsiteX0" fmla="*/ 423332 w 849839"/>
                  <a:gd name="connsiteY0" fmla="*/ 0 h 849985"/>
                  <a:gd name="connsiteX1" fmla="*/ 423332 w 849839"/>
                  <a:gd name="connsiteY1" fmla="*/ 0 h 849985"/>
                  <a:gd name="connsiteX2" fmla="*/ 846664 w 849839"/>
                  <a:gd name="connsiteY2" fmla="*/ 423332 h 849985"/>
                  <a:gd name="connsiteX3" fmla="*/ 849839 w 849839"/>
                  <a:gd name="connsiteY3" fmla="*/ 799039 h 849985"/>
                  <a:gd name="connsiteX4" fmla="*/ 0 w 849839"/>
                  <a:gd name="connsiteY4" fmla="*/ 795864 h 849985"/>
                  <a:gd name="connsiteX5" fmla="*/ 0 w 849839"/>
                  <a:gd name="connsiteY5" fmla="*/ 423332 h 849985"/>
                  <a:gd name="connsiteX6" fmla="*/ 423332 w 849839"/>
                  <a:gd name="connsiteY6" fmla="*/ 0 h 849985"/>
                  <a:gd name="connsiteX0" fmla="*/ 423332 w 849839"/>
                  <a:gd name="connsiteY0" fmla="*/ 0 h 857643"/>
                  <a:gd name="connsiteX1" fmla="*/ 423332 w 849839"/>
                  <a:gd name="connsiteY1" fmla="*/ 0 h 857643"/>
                  <a:gd name="connsiteX2" fmla="*/ 846664 w 849839"/>
                  <a:gd name="connsiteY2" fmla="*/ 423332 h 857643"/>
                  <a:gd name="connsiteX3" fmla="*/ 849839 w 849839"/>
                  <a:gd name="connsiteY3" fmla="*/ 799039 h 857643"/>
                  <a:gd name="connsiteX4" fmla="*/ 0 w 849839"/>
                  <a:gd name="connsiteY4" fmla="*/ 795864 h 857643"/>
                  <a:gd name="connsiteX5" fmla="*/ 0 w 849839"/>
                  <a:gd name="connsiteY5" fmla="*/ 423332 h 857643"/>
                  <a:gd name="connsiteX6" fmla="*/ 423332 w 849839"/>
                  <a:gd name="connsiteY6" fmla="*/ 0 h 857643"/>
                  <a:gd name="connsiteX0" fmla="*/ 423332 w 849839"/>
                  <a:gd name="connsiteY0" fmla="*/ 0 h 861988"/>
                  <a:gd name="connsiteX1" fmla="*/ 423332 w 849839"/>
                  <a:gd name="connsiteY1" fmla="*/ 0 h 861988"/>
                  <a:gd name="connsiteX2" fmla="*/ 846664 w 849839"/>
                  <a:gd name="connsiteY2" fmla="*/ 423332 h 861988"/>
                  <a:gd name="connsiteX3" fmla="*/ 849839 w 849839"/>
                  <a:gd name="connsiteY3" fmla="*/ 799039 h 861988"/>
                  <a:gd name="connsiteX4" fmla="*/ 0 w 849839"/>
                  <a:gd name="connsiteY4" fmla="*/ 795864 h 861988"/>
                  <a:gd name="connsiteX5" fmla="*/ 0 w 849839"/>
                  <a:gd name="connsiteY5" fmla="*/ 423332 h 861988"/>
                  <a:gd name="connsiteX6" fmla="*/ 423332 w 849839"/>
                  <a:gd name="connsiteY6" fmla="*/ 0 h 86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9839" h="861988">
                    <a:moveTo>
                      <a:pt x="423332" y="0"/>
                    </a:moveTo>
                    <a:lnTo>
                      <a:pt x="423332" y="0"/>
                    </a:lnTo>
                    <a:cubicBezTo>
                      <a:pt x="657132" y="0"/>
                      <a:pt x="846664" y="189532"/>
                      <a:pt x="846664" y="423332"/>
                    </a:cubicBezTo>
                    <a:cubicBezTo>
                      <a:pt x="847722" y="548568"/>
                      <a:pt x="848781" y="673803"/>
                      <a:pt x="849839" y="799039"/>
                    </a:cubicBezTo>
                    <a:cubicBezTo>
                      <a:pt x="582434" y="871006"/>
                      <a:pt x="327730" y="895347"/>
                      <a:pt x="0" y="795864"/>
                    </a:cubicBezTo>
                    <a:lnTo>
                      <a:pt x="0" y="423332"/>
                    </a:lnTo>
                    <a:cubicBezTo>
                      <a:pt x="0" y="189532"/>
                      <a:pt x="189532" y="0"/>
                      <a:pt x="423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 Same Side Corner Rectangle 6">
                <a:extLst>
                  <a:ext uri="{FF2B5EF4-FFF2-40B4-BE49-F238E27FC236}">
                    <a16:creationId xmlns:a16="http://schemas.microsoft.com/office/drawing/2014/main" id="{BADF46E8-79A5-4FBB-8B8B-0954BB547A29}"/>
                  </a:ext>
                </a:extLst>
              </p:cNvPr>
              <p:cNvSpPr/>
              <p:nvPr/>
            </p:nvSpPr>
            <p:spPr>
              <a:xfrm flipV="1">
                <a:off x="5625259" y="2163634"/>
                <a:ext cx="945012" cy="958521"/>
              </a:xfrm>
              <a:custGeom>
                <a:avLst/>
                <a:gdLst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0 w 846664"/>
                  <a:gd name="connsiteY6" fmla="*/ 846664 h 846664"/>
                  <a:gd name="connsiteX7" fmla="*/ 0 w 846664"/>
                  <a:gd name="connsiteY7" fmla="*/ 423332 h 846664"/>
                  <a:gd name="connsiteX8" fmla="*/ 423332 w 846664"/>
                  <a:gd name="connsiteY8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3175 w 846664"/>
                  <a:gd name="connsiteY6" fmla="*/ 824439 h 846664"/>
                  <a:gd name="connsiteX7" fmla="*/ 0 w 846664"/>
                  <a:gd name="connsiteY7" fmla="*/ 423332 h 846664"/>
                  <a:gd name="connsiteX8" fmla="*/ 423332 w 846664"/>
                  <a:gd name="connsiteY8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846664 w 846664"/>
                  <a:gd name="connsiteY4" fmla="*/ 846664 h 846664"/>
                  <a:gd name="connsiteX5" fmla="*/ 0 w 846664"/>
                  <a:gd name="connsiteY5" fmla="*/ 846664 h 846664"/>
                  <a:gd name="connsiteX6" fmla="*/ 0 w 846664"/>
                  <a:gd name="connsiteY6" fmla="*/ 423332 h 846664"/>
                  <a:gd name="connsiteX7" fmla="*/ 423332 w 846664"/>
                  <a:gd name="connsiteY7" fmla="*/ 0 h 846664"/>
                  <a:gd name="connsiteX0" fmla="*/ 423332 w 849839"/>
                  <a:gd name="connsiteY0" fmla="*/ 0 h 846664"/>
                  <a:gd name="connsiteX1" fmla="*/ 423332 w 849839"/>
                  <a:gd name="connsiteY1" fmla="*/ 0 h 846664"/>
                  <a:gd name="connsiteX2" fmla="*/ 846664 w 849839"/>
                  <a:gd name="connsiteY2" fmla="*/ 423332 h 846664"/>
                  <a:gd name="connsiteX3" fmla="*/ 846664 w 849839"/>
                  <a:gd name="connsiteY3" fmla="*/ 846664 h 846664"/>
                  <a:gd name="connsiteX4" fmla="*/ 849839 w 849839"/>
                  <a:gd name="connsiteY4" fmla="*/ 824439 h 846664"/>
                  <a:gd name="connsiteX5" fmla="*/ 0 w 849839"/>
                  <a:gd name="connsiteY5" fmla="*/ 846664 h 846664"/>
                  <a:gd name="connsiteX6" fmla="*/ 0 w 849839"/>
                  <a:gd name="connsiteY6" fmla="*/ 423332 h 846664"/>
                  <a:gd name="connsiteX7" fmla="*/ 423332 w 849839"/>
                  <a:gd name="connsiteY7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46664 h 846664"/>
                  <a:gd name="connsiteX4" fmla="*/ 0 w 846664"/>
                  <a:gd name="connsiteY4" fmla="*/ 846664 h 846664"/>
                  <a:gd name="connsiteX5" fmla="*/ 0 w 846664"/>
                  <a:gd name="connsiteY5" fmla="*/ 423332 h 846664"/>
                  <a:gd name="connsiteX6" fmla="*/ 423332 w 846664"/>
                  <a:gd name="connsiteY6" fmla="*/ 0 h 846664"/>
                  <a:gd name="connsiteX0" fmla="*/ 423332 w 846664"/>
                  <a:gd name="connsiteY0" fmla="*/ 0 h 846664"/>
                  <a:gd name="connsiteX1" fmla="*/ 423332 w 846664"/>
                  <a:gd name="connsiteY1" fmla="*/ 0 h 846664"/>
                  <a:gd name="connsiteX2" fmla="*/ 846664 w 846664"/>
                  <a:gd name="connsiteY2" fmla="*/ 423332 h 846664"/>
                  <a:gd name="connsiteX3" fmla="*/ 846664 w 846664"/>
                  <a:gd name="connsiteY3" fmla="*/ 827614 h 846664"/>
                  <a:gd name="connsiteX4" fmla="*/ 0 w 846664"/>
                  <a:gd name="connsiteY4" fmla="*/ 846664 h 846664"/>
                  <a:gd name="connsiteX5" fmla="*/ 0 w 846664"/>
                  <a:gd name="connsiteY5" fmla="*/ 423332 h 846664"/>
                  <a:gd name="connsiteX6" fmla="*/ 423332 w 846664"/>
                  <a:gd name="connsiteY6" fmla="*/ 0 h 84666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827614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811739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27614"/>
                  <a:gd name="connsiteX1" fmla="*/ 423332 w 846664"/>
                  <a:gd name="connsiteY1" fmla="*/ 0 h 827614"/>
                  <a:gd name="connsiteX2" fmla="*/ 846664 w 846664"/>
                  <a:gd name="connsiteY2" fmla="*/ 423332 h 827614"/>
                  <a:gd name="connsiteX3" fmla="*/ 846664 w 846664"/>
                  <a:gd name="connsiteY3" fmla="*/ 827614 h 827614"/>
                  <a:gd name="connsiteX4" fmla="*/ 0 w 846664"/>
                  <a:gd name="connsiteY4" fmla="*/ 795864 h 827614"/>
                  <a:gd name="connsiteX5" fmla="*/ 0 w 846664"/>
                  <a:gd name="connsiteY5" fmla="*/ 423332 h 827614"/>
                  <a:gd name="connsiteX6" fmla="*/ 423332 w 846664"/>
                  <a:gd name="connsiteY6" fmla="*/ 0 h 827614"/>
                  <a:gd name="connsiteX0" fmla="*/ 423332 w 846664"/>
                  <a:gd name="connsiteY0" fmla="*/ 0 h 811739"/>
                  <a:gd name="connsiteX1" fmla="*/ 423332 w 846664"/>
                  <a:gd name="connsiteY1" fmla="*/ 0 h 811739"/>
                  <a:gd name="connsiteX2" fmla="*/ 846664 w 846664"/>
                  <a:gd name="connsiteY2" fmla="*/ 423332 h 811739"/>
                  <a:gd name="connsiteX3" fmla="*/ 846664 w 846664"/>
                  <a:gd name="connsiteY3" fmla="*/ 811739 h 811739"/>
                  <a:gd name="connsiteX4" fmla="*/ 0 w 846664"/>
                  <a:gd name="connsiteY4" fmla="*/ 795864 h 811739"/>
                  <a:gd name="connsiteX5" fmla="*/ 0 w 846664"/>
                  <a:gd name="connsiteY5" fmla="*/ 423332 h 811739"/>
                  <a:gd name="connsiteX6" fmla="*/ 423332 w 846664"/>
                  <a:gd name="connsiteY6" fmla="*/ 0 h 811739"/>
                  <a:gd name="connsiteX0" fmla="*/ 423332 w 849839"/>
                  <a:gd name="connsiteY0" fmla="*/ 0 h 799039"/>
                  <a:gd name="connsiteX1" fmla="*/ 423332 w 849839"/>
                  <a:gd name="connsiteY1" fmla="*/ 0 h 799039"/>
                  <a:gd name="connsiteX2" fmla="*/ 846664 w 849839"/>
                  <a:gd name="connsiteY2" fmla="*/ 423332 h 799039"/>
                  <a:gd name="connsiteX3" fmla="*/ 849839 w 849839"/>
                  <a:gd name="connsiteY3" fmla="*/ 799039 h 799039"/>
                  <a:gd name="connsiteX4" fmla="*/ 0 w 849839"/>
                  <a:gd name="connsiteY4" fmla="*/ 795864 h 799039"/>
                  <a:gd name="connsiteX5" fmla="*/ 0 w 849839"/>
                  <a:gd name="connsiteY5" fmla="*/ 423332 h 799039"/>
                  <a:gd name="connsiteX6" fmla="*/ 423332 w 849839"/>
                  <a:gd name="connsiteY6" fmla="*/ 0 h 799039"/>
                  <a:gd name="connsiteX0" fmla="*/ 423332 w 849839"/>
                  <a:gd name="connsiteY0" fmla="*/ 0 h 824805"/>
                  <a:gd name="connsiteX1" fmla="*/ 423332 w 849839"/>
                  <a:gd name="connsiteY1" fmla="*/ 0 h 824805"/>
                  <a:gd name="connsiteX2" fmla="*/ 846664 w 849839"/>
                  <a:gd name="connsiteY2" fmla="*/ 423332 h 824805"/>
                  <a:gd name="connsiteX3" fmla="*/ 849839 w 849839"/>
                  <a:gd name="connsiteY3" fmla="*/ 799039 h 824805"/>
                  <a:gd name="connsiteX4" fmla="*/ 0 w 849839"/>
                  <a:gd name="connsiteY4" fmla="*/ 795864 h 824805"/>
                  <a:gd name="connsiteX5" fmla="*/ 0 w 849839"/>
                  <a:gd name="connsiteY5" fmla="*/ 423332 h 824805"/>
                  <a:gd name="connsiteX6" fmla="*/ 423332 w 849839"/>
                  <a:gd name="connsiteY6" fmla="*/ 0 h 824805"/>
                  <a:gd name="connsiteX0" fmla="*/ 423332 w 849839"/>
                  <a:gd name="connsiteY0" fmla="*/ 0 h 849985"/>
                  <a:gd name="connsiteX1" fmla="*/ 423332 w 849839"/>
                  <a:gd name="connsiteY1" fmla="*/ 0 h 849985"/>
                  <a:gd name="connsiteX2" fmla="*/ 846664 w 849839"/>
                  <a:gd name="connsiteY2" fmla="*/ 423332 h 849985"/>
                  <a:gd name="connsiteX3" fmla="*/ 849839 w 849839"/>
                  <a:gd name="connsiteY3" fmla="*/ 799039 h 849985"/>
                  <a:gd name="connsiteX4" fmla="*/ 0 w 849839"/>
                  <a:gd name="connsiteY4" fmla="*/ 795864 h 849985"/>
                  <a:gd name="connsiteX5" fmla="*/ 0 w 849839"/>
                  <a:gd name="connsiteY5" fmla="*/ 423332 h 849985"/>
                  <a:gd name="connsiteX6" fmla="*/ 423332 w 849839"/>
                  <a:gd name="connsiteY6" fmla="*/ 0 h 849985"/>
                  <a:gd name="connsiteX0" fmla="*/ 423332 w 849839"/>
                  <a:gd name="connsiteY0" fmla="*/ 0 h 857643"/>
                  <a:gd name="connsiteX1" fmla="*/ 423332 w 849839"/>
                  <a:gd name="connsiteY1" fmla="*/ 0 h 857643"/>
                  <a:gd name="connsiteX2" fmla="*/ 846664 w 849839"/>
                  <a:gd name="connsiteY2" fmla="*/ 423332 h 857643"/>
                  <a:gd name="connsiteX3" fmla="*/ 849839 w 849839"/>
                  <a:gd name="connsiteY3" fmla="*/ 799039 h 857643"/>
                  <a:gd name="connsiteX4" fmla="*/ 0 w 849839"/>
                  <a:gd name="connsiteY4" fmla="*/ 795864 h 857643"/>
                  <a:gd name="connsiteX5" fmla="*/ 0 w 849839"/>
                  <a:gd name="connsiteY5" fmla="*/ 423332 h 857643"/>
                  <a:gd name="connsiteX6" fmla="*/ 423332 w 849839"/>
                  <a:gd name="connsiteY6" fmla="*/ 0 h 857643"/>
                  <a:gd name="connsiteX0" fmla="*/ 423332 w 849839"/>
                  <a:gd name="connsiteY0" fmla="*/ 0 h 861988"/>
                  <a:gd name="connsiteX1" fmla="*/ 423332 w 849839"/>
                  <a:gd name="connsiteY1" fmla="*/ 0 h 861988"/>
                  <a:gd name="connsiteX2" fmla="*/ 846664 w 849839"/>
                  <a:gd name="connsiteY2" fmla="*/ 423332 h 861988"/>
                  <a:gd name="connsiteX3" fmla="*/ 849839 w 849839"/>
                  <a:gd name="connsiteY3" fmla="*/ 799039 h 861988"/>
                  <a:gd name="connsiteX4" fmla="*/ 0 w 849839"/>
                  <a:gd name="connsiteY4" fmla="*/ 795864 h 861988"/>
                  <a:gd name="connsiteX5" fmla="*/ 0 w 849839"/>
                  <a:gd name="connsiteY5" fmla="*/ 423332 h 861988"/>
                  <a:gd name="connsiteX6" fmla="*/ 423332 w 849839"/>
                  <a:gd name="connsiteY6" fmla="*/ 0 h 86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9839" h="861988">
                    <a:moveTo>
                      <a:pt x="423332" y="0"/>
                    </a:moveTo>
                    <a:lnTo>
                      <a:pt x="423332" y="0"/>
                    </a:lnTo>
                    <a:cubicBezTo>
                      <a:pt x="657132" y="0"/>
                      <a:pt x="846664" y="189532"/>
                      <a:pt x="846664" y="423332"/>
                    </a:cubicBezTo>
                    <a:cubicBezTo>
                      <a:pt x="847722" y="548568"/>
                      <a:pt x="848781" y="673803"/>
                      <a:pt x="849839" y="799039"/>
                    </a:cubicBezTo>
                    <a:cubicBezTo>
                      <a:pt x="582434" y="871006"/>
                      <a:pt x="327730" y="895347"/>
                      <a:pt x="0" y="795864"/>
                    </a:cubicBezTo>
                    <a:lnTo>
                      <a:pt x="0" y="423332"/>
                    </a:lnTo>
                    <a:cubicBezTo>
                      <a:pt x="0" y="189532"/>
                      <a:pt x="189532" y="0"/>
                      <a:pt x="4233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97191DED-867D-4CB2-AD83-B5C572865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7656" y="2133600"/>
                <a:ext cx="3556688" cy="3558810"/>
              </a:xfrm>
              <a:custGeom>
                <a:avLst/>
                <a:gdLst>
                  <a:gd name="T0" fmla="*/ 671 w 776"/>
                  <a:gd name="T1" fmla="*/ 481 h 776"/>
                  <a:gd name="T2" fmla="*/ 578 w 776"/>
                  <a:gd name="T3" fmla="*/ 388 h 776"/>
                  <a:gd name="T4" fmla="*/ 671 w 776"/>
                  <a:gd name="T5" fmla="*/ 295 h 776"/>
                  <a:gd name="T6" fmla="*/ 776 w 776"/>
                  <a:gd name="T7" fmla="*/ 295 h 776"/>
                  <a:gd name="T8" fmla="*/ 482 w 776"/>
                  <a:gd name="T9" fmla="*/ 0 h 776"/>
                  <a:gd name="T10" fmla="*/ 482 w 776"/>
                  <a:gd name="T11" fmla="*/ 62 h 776"/>
                  <a:gd name="T12" fmla="*/ 388 w 776"/>
                  <a:gd name="T13" fmla="*/ 155 h 776"/>
                  <a:gd name="T14" fmla="*/ 295 w 776"/>
                  <a:gd name="T15" fmla="*/ 62 h 776"/>
                  <a:gd name="T16" fmla="*/ 295 w 776"/>
                  <a:gd name="T17" fmla="*/ 0 h 776"/>
                  <a:gd name="T18" fmla="*/ 0 w 776"/>
                  <a:gd name="T19" fmla="*/ 295 h 776"/>
                  <a:gd name="T20" fmla="*/ 105 w 776"/>
                  <a:gd name="T21" fmla="*/ 295 h 776"/>
                  <a:gd name="T22" fmla="*/ 198 w 776"/>
                  <a:gd name="T23" fmla="*/ 388 h 776"/>
                  <a:gd name="T24" fmla="*/ 105 w 776"/>
                  <a:gd name="T25" fmla="*/ 481 h 776"/>
                  <a:gd name="T26" fmla="*/ 0 w 776"/>
                  <a:gd name="T27" fmla="*/ 481 h 776"/>
                  <a:gd name="T28" fmla="*/ 295 w 776"/>
                  <a:gd name="T29" fmla="*/ 776 h 776"/>
                  <a:gd name="T30" fmla="*/ 295 w 776"/>
                  <a:gd name="T31" fmla="*/ 714 h 776"/>
                  <a:gd name="T32" fmla="*/ 388 w 776"/>
                  <a:gd name="T33" fmla="*/ 621 h 776"/>
                  <a:gd name="T34" fmla="*/ 482 w 776"/>
                  <a:gd name="T35" fmla="*/ 714 h 776"/>
                  <a:gd name="T36" fmla="*/ 482 w 776"/>
                  <a:gd name="T37" fmla="*/ 776 h 776"/>
                  <a:gd name="T38" fmla="*/ 776 w 776"/>
                  <a:gd name="T39" fmla="*/ 481 h 776"/>
                  <a:gd name="T40" fmla="*/ 671 w 776"/>
                  <a:gd name="T41" fmla="*/ 48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6" h="776">
                    <a:moveTo>
                      <a:pt x="671" y="481"/>
                    </a:moveTo>
                    <a:cubicBezTo>
                      <a:pt x="620" y="481"/>
                      <a:pt x="578" y="439"/>
                      <a:pt x="578" y="388"/>
                    </a:cubicBezTo>
                    <a:cubicBezTo>
                      <a:pt x="578" y="337"/>
                      <a:pt x="620" y="295"/>
                      <a:pt x="671" y="295"/>
                    </a:cubicBezTo>
                    <a:cubicBezTo>
                      <a:pt x="776" y="295"/>
                      <a:pt x="776" y="295"/>
                      <a:pt x="776" y="295"/>
                    </a:cubicBezTo>
                    <a:cubicBezTo>
                      <a:pt x="741" y="149"/>
                      <a:pt x="627" y="35"/>
                      <a:pt x="482" y="0"/>
                    </a:cubicBezTo>
                    <a:cubicBezTo>
                      <a:pt x="482" y="62"/>
                      <a:pt x="482" y="62"/>
                      <a:pt x="482" y="62"/>
                    </a:cubicBezTo>
                    <a:cubicBezTo>
                      <a:pt x="482" y="114"/>
                      <a:pt x="440" y="155"/>
                      <a:pt x="388" y="155"/>
                    </a:cubicBezTo>
                    <a:cubicBezTo>
                      <a:pt x="337" y="155"/>
                      <a:pt x="295" y="114"/>
                      <a:pt x="295" y="62"/>
                    </a:cubicBezTo>
                    <a:cubicBezTo>
                      <a:pt x="295" y="0"/>
                      <a:pt x="295" y="0"/>
                      <a:pt x="295" y="0"/>
                    </a:cubicBezTo>
                    <a:cubicBezTo>
                      <a:pt x="150" y="35"/>
                      <a:pt x="35" y="149"/>
                      <a:pt x="0" y="295"/>
                    </a:cubicBezTo>
                    <a:cubicBezTo>
                      <a:pt x="105" y="295"/>
                      <a:pt x="105" y="295"/>
                      <a:pt x="105" y="295"/>
                    </a:cubicBezTo>
                    <a:cubicBezTo>
                      <a:pt x="157" y="295"/>
                      <a:pt x="198" y="337"/>
                      <a:pt x="198" y="388"/>
                    </a:cubicBezTo>
                    <a:cubicBezTo>
                      <a:pt x="198" y="439"/>
                      <a:pt x="157" y="481"/>
                      <a:pt x="105" y="481"/>
                    </a:cubicBezTo>
                    <a:cubicBezTo>
                      <a:pt x="0" y="481"/>
                      <a:pt x="0" y="481"/>
                      <a:pt x="0" y="481"/>
                    </a:cubicBezTo>
                    <a:cubicBezTo>
                      <a:pt x="35" y="627"/>
                      <a:pt x="150" y="741"/>
                      <a:pt x="295" y="776"/>
                    </a:cubicBezTo>
                    <a:cubicBezTo>
                      <a:pt x="295" y="714"/>
                      <a:pt x="295" y="714"/>
                      <a:pt x="295" y="714"/>
                    </a:cubicBezTo>
                    <a:cubicBezTo>
                      <a:pt x="295" y="662"/>
                      <a:pt x="337" y="621"/>
                      <a:pt x="388" y="621"/>
                    </a:cubicBezTo>
                    <a:cubicBezTo>
                      <a:pt x="440" y="621"/>
                      <a:pt x="482" y="662"/>
                      <a:pt x="482" y="714"/>
                    </a:cubicBezTo>
                    <a:cubicBezTo>
                      <a:pt x="482" y="776"/>
                      <a:pt x="482" y="776"/>
                      <a:pt x="482" y="776"/>
                    </a:cubicBezTo>
                    <a:cubicBezTo>
                      <a:pt x="627" y="741"/>
                      <a:pt x="741" y="627"/>
                      <a:pt x="776" y="481"/>
                    </a:cubicBezTo>
                    <a:lnTo>
                      <a:pt x="671" y="4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52400" algn="ctr" rotWithShape="0">
                  <a:prstClr val="black">
                    <a:alpha val="3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A071720-0B2A-4ADE-9CE0-BD8E462E423F}"/>
                  </a:ext>
                </a:extLst>
              </p:cNvPr>
              <p:cNvSpPr/>
              <p:nvPr/>
            </p:nvSpPr>
            <p:spPr>
              <a:xfrm>
                <a:off x="5578183" y="3395188"/>
                <a:ext cx="1035633" cy="10356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99FBCA-9DA9-4845-9A8E-3893E6BA71FA}"/>
                </a:ext>
              </a:extLst>
            </p:cNvPr>
            <p:cNvSpPr/>
            <p:nvPr userDrawn="1"/>
          </p:nvSpPr>
          <p:spPr>
            <a:xfrm>
              <a:off x="4693921" y="2807763"/>
              <a:ext cx="82296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chemeClr val="bg2"/>
                  </a:solidFill>
                  <a:latin typeface="+mn-lt"/>
                  <a:cs typeface="Trebuchet MS"/>
                </a:rPr>
                <a:t>04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441F07B-3CC1-4936-860A-5855164A7B5F}"/>
                </a:ext>
              </a:extLst>
            </p:cNvPr>
            <p:cNvSpPr/>
            <p:nvPr userDrawn="1"/>
          </p:nvSpPr>
          <p:spPr>
            <a:xfrm>
              <a:off x="6502401" y="2299763"/>
              <a:ext cx="105664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2800" dirty="0">
                  <a:solidFill>
                    <a:schemeClr val="bg2"/>
                  </a:solidFill>
                  <a:latin typeface="+mn-lt"/>
                  <a:cs typeface="Trebuchet MS"/>
                </a:rPr>
                <a:t>01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E23EC6-EF09-4193-87C7-2B38DE3554FE}"/>
                </a:ext>
              </a:extLst>
            </p:cNvPr>
            <p:cNvSpPr/>
            <p:nvPr userDrawn="1"/>
          </p:nvSpPr>
          <p:spPr>
            <a:xfrm>
              <a:off x="4866641" y="4707683"/>
              <a:ext cx="82296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2"/>
                  </a:solidFill>
                  <a:latin typeface="+mn-lt"/>
                  <a:cs typeface="Trebuchet MS"/>
                </a:rPr>
                <a:t>03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DED626-AD68-466B-8FC4-962B3613756B}"/>
                </a:ext>
              </a:extLst>
            </p:cNvPr>
            <p:cNvSpPr/>
            <p:nvPr userDrawn="1"/>
          </p:nvSpPr>
          <p:spPr>
            <a:xfrm>
              <a:off x="6736081" y="4169203"/>
              <a:ext cx="82296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2800" dirty="0">
                  <a:solidFill>
                    <a:schemeClr val="bg2"/>
                  </a:solidFill>
                  <a:latin typeface="+mn-lt"/>
                  <a:cs typeface="Trebuchet MS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22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ECE82-03CD-424F-843C-664A467358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59599" y="1759995"/>
            <a:ext cx="7694629" cy="444403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Select your screenshot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35B5498-6761-4B01-AB68-4214C0B06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0" y="802613"/>
            <a:ext cx="11403860" cy="65765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89366E-EF23-44FB-B824-BE753E5A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7393FE0-A774-4B82-8295-0E14E26A5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DE73A2-74E6-433B-B6D1-4FD8498F54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49C00-B80E-4B3C-91F3-4A49D5E291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541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pons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89366E-EF23-44FB-B824-BE753E5A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7393FE0-A774-4B82-8295-0E14E26A5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6DE015-BABC-45DC-9F06-20F8A9D459C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42181" y="1470146"/>
            <a:ext cx="4434386" cy="3605138"/>
            <a:chOff x="4300539" y="1984376"/>
            <a:chExt cx="3589338" cy="289083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56312B6-8A36-4A42-9F6B-FD37B1AB6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1984376"/>
              <a:ext cx="3589338" cy="2170113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AB9B077-F3B3-41EF-A778-8E44DE3C1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7BB0EA2-07C6-47F2-86DC-07EBD8CC9A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0239" y="2132014"/>
              <a:ext cx="3309938" cy="1873250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A9331FB6-0D83-4556-8FD2-6A98F5391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6114" y="2147889"/>
              <a:ext cx="3278188" cy="1841500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20B317C-795B-4CA1-9295-51D13EF94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4" y="4826001"/>
              <a:ext cx="1208088" cy="49213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3020225-ED3A-426F-9E87-F594AFD97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1219200" cy="417513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CDC51C16-4A3F-44AE-BDE8-F597F9C05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4701"/>
              <a:ext cx="49213" cy="492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6BCB2D67-2B7E-4637-9671-20A43337B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2" y="2041526"/>
              <a:ext cx="49213" cy="492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82CEA6DC-D12A-4B50-B8F3-857AC8861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8539" y="2049464"/>
              <a:ext cx="33338" cy="3175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43153520-E7EF-4F71-A03C-E84019836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8064" y="2055814"/>
              <a:ext cx="15875" cy="190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8B3C3623-611F-432C-AD5E-D8268A773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2827" y="2063751"/>
              <a:ext cx="4763" cy="4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0413A1E-9689-4E2E-8526-7F4AFFF8B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4" y="4446589"/>
              <a:ext cx="985838" cy="417513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F217F72-7CAD-4E1E-8A43-9816788AF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9" y="4154489"/>
              <a:ext cx="3589338" cy="341313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5AD9C9-795B-4CA9-801E-E5020986914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57588" y="3698761"/>
            <a:ext cx="663336" cy="1376524"/>
            <a:chOff x="7242184" y="2673668"/>
            <a:chExt cx="652463" cy="1354138"/>
          </a:xfrm>
        </p:grpSpPr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005659E2-0462-4F7E-BC04-1D3C92703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651D5E9E-9697-4753-9131-EC17CDEC8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5" name="Oval 61">
              <a:extLst>
                <a:ext uri="{FF2B5EF4-FFF2-40B4-BE49-F238E27FC236}">
                  <a16:creationId xmlns:a16="http://schemas.microsoft.com/office/drawing/2014/main" id="{E81289D0-1BD2-480A-84A5-5DEE26E03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6" name="Oval 62">
              <a:extLst>
                <a:ext uri="{FF2B5EF4-FFF2-40B4-BE49-F238E27FC236}">
                  <a16:creationId xmlns:a16="http://schemas.microsoft.com/office/drawing/2014/main" id="{1B4F0C56-9C13-422A-A5A1-09382E5F7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7" name="Oval 63">
              <a:extLst>
                <a:ext uri="{FF2B5EF4-FFF2-40B4-BE49-F238E27FC236}">
                  <a16:creationId xmlns:a16="http://schemas.microsoft.com/office/drawing/2014/main" id="{2CDD5023-725B-4ADF-8C9F-B3CD2D0C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8" name="Oval 64">
              <a:extLst>
                <a:ext uri="{FF2B5EF4-FFF2-40B4-BE49-F238E27FC236}">
                  <a16:creationId xmlns:a16="http://schemas.microsoft.com/office/drawing/2014/main" id="{0C2F1CB7-0FA0-4A87-82E8-7D825305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9" name="Oval 65">
              <a:extLst>
                <a:ext uri="{FF2B5EF4-FFF2-40B4-BE49-F238E27FC236}">
                  <a16:creationId xmlns:a16="http://schemas.microsoft.com/office/drawing/2014/main" id="{601F320C-FF6B-4EB9-AAC9-A1C24624D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0" name="Oval 66">
              <a:extLst>
                <a:ext uri="{FF2B5EF4-FFF2-40B4-BE49-F238E27FC236}">
                  <a16:creationId xmlns:a16="http://schemas.microsoft.com/office/drawing/2014/main" id="{413BB4C4-E0F3-49C9-B624-DBA4613C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1" name="Oval 67">
              <a:extLst>
                <a:ext uri="{FF2B5EF4-FFF2-40B4-BE49-F238E27FC236}">
                  <a16:creationId xmlns:a16="http://schemas.microsoft.com/office/drawing/2014/main" id="{F023B69C-1BF4-42E8-9931-F34B7DDBF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2" name="Oval 68">
              <a:extLst>
                <a:ext uri="{FF2B5EF4-FFF2-40B4-BE49-F238E27FC236}">
                  <a16:creationId xmlns:a16="http://schemas.microsoft.com/office/drawing/2014/main" id="{147DE3E3-4F1C-4689-83E2-C3FB2792D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3" name="Freeform 69">
              <a:extLst>
                <a:ext uri="{FF2B5EF4-FFF2-40B4-BE49-F238E27FC236}">
                  <a16:creationId xmlns:a16="http://schemas.microsoft.com/office/drawing/2014/main" id="{6C1F9E06-E442-454B-8F60-77809D5AF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745514BF-50D5-4611-9F71-8111BE2F5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5" name="Oval 71">
              <a:extLst>
                <a:ext uri="{FF2B5EF4-FFF2-40B4-BE49-F238E27FC236}">
                  <a16:creationId xmlns:a16="http://schemas.microsoft.com/office/drawing/2014/main" id="{C0B39CF5-D1DD-40B6-8C20-ED5F57B63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6" name="Freeform 72">
              <a:extLst>
                <a:ext uri="{FF2B5EF4-FFF2-40B4-BE49-F238E27FC236}">
                  <a16:creationId xmlns:a16="http://schemas.microsoft.com/office/drawing/2014/main" id="{819BD33E-E027-4496-AC53-D50EF84C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7" name="Rectangle 73">
              <a:extLst>
                <a:ext uri="{FF2B5EF4-FFF2-40B4-BE49-F238E27FC236}">
                  <a16:creationId xmlns:a16="http://schemas.microsoft.com/office/drawing/2014/main" id="{7E0008A1-A581-4700-AA0F-26F79B58F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8" name="Rectangle 74">
              <a:extLst>
                <a:ext uri="{FF2B5EF4-FFF2-40B4-BE49-F238E27FC236}">
                  <a16:creationId xmlns:a16="http://schemas.microsoft.com/office/drawing/2014/main" id="{09F43CA3-D352-4836-BEC8-F7A359A67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4572" y="2880043"/>
              <a:ext cx="547688" cy="966788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9" name="Freeform 75">
              <a:extLst>
                <a:ext uri="{FF2B5EF4-FFF2-40B4-BE49-F238E27FC236}">
                  <a16:creationId xmlns:a16="http://schemas.microsoft.com/office/drawing/2014/main" id="{7AFB3F32-60ED-4128-AF36-6603DF657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0" name="Freeform 76">
              <a:extLst>
                <a:ext uri="{FF2B5EF4-FFF2-40B4-BE49-F238E27FC236}">
                  <a16:creationId xmlns:a16="http://schemas.microsoft.com/office/drawing/2014/main" id="{A70EB04F-F868-4D9D-901A-F576F738F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1" name="Oval 77">
              <a:extLst>
                <a:ext uri="{FF2B5EF4-FFF2-40B4-BE49-F238E27FC236}">
                  <a16:creationId xmlns:a16="http://schemas.microsoft.com/office/drawing/2014/main" id="{7637F67D-AD6F-4CAC-AA1D-523521FDC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C2005B-F69B-45C0-8EEB-B0140339D0CF}"/>
              </a:ext>
            </a:extLst>
          </p:cNvPr>
          <p:cNvGrpSpPr>
            <a:grpSpLocks/>
          </p:cNvGrpSpPr>
          <p:nvPr userDrawn="1"/>
        </p:nvGrpSpPr>
        <p:grpSpPr>
          <a:xfrm>
            <a:off x="8325899" y="2975833"/>
            <a:ext cx="1478736" cy="2107984"/>
            <a:chOff x="8099434" y="2121218"/>
            <a:chExt cx="1322388" cy="1878013"/>
          </a:xfrm>
        </p:grpSpPr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19DA1D81-730F-4223-91D4-DAD94A8F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434" y="2121218"/>
              <a:ext cx="1322388" cy="1878013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42E764DB-3142-43B2-A0E9-325563880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7372" y="2127569"/>
              <a:ext cx="1308100" cy="1863725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5" name="Oval 35">
              <a:extLst>
                <a:ext uri="{FF2B5EF4-FFF2-40B4-BE49-F238E27FC236}">
                  <a16:creationId xmlns:a16="http://schemas.microsoft.com/office/drawing/2014/main" id="{E4E03132-0720-41BF-A085-790F766B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6" name="Oval 36">
              <a:extLst>
                <a:ext uri="{FF2B5EF4-FFF2-40B4-BE49-F238E27FC236}">
                  <a16:creationId xmlns:a16="http://schemas.microsoft.com/office/drawing/2014/main" id="{7F9F2C93-05D2-4D7D-B750-2EE509647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7" name="Oval 37">
              <a:extLst>
                <a:ext uri="{FF2B5EF4-FFF2-40B4-BE49-F238E27FC236}">
                  <a16:creationId xmlns:a16="http://schemas.microsoft.com/office/drawing/2014/main" id="{F21111E7-0732-4202-97E6-0003C0942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8" name="Oval 38">
              <a:extLst>
                <a:ext uri="{FF2B5EF4-FFF2-40B4-BE49-F238E27FC236}">
                  <a16:creationId xmlns:a16="http://schemas.microsoft.com/office/drawing/2014/main" id="{4D9B53F6-DA2B-4A73-B1A3-94D6DB688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D0DAED0-6DE1-4BE5-A173-24B4ADABD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34" y="2206943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0" name="Rectangle 40">
              <a:extLst>
                <a:ext uri="{FF2B5EF4-FFF2-40B4-BE49-F238E27FC236}">
                  <a16:creationId xmlns:a16="http://schemas.microsoft.com/office/drawing/2014/main" id="{0FD12643-0778-4725-B269-258ABED4B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9CD942AD-2E2A-441E-8B07-035464E5F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2" name="Rectangle 42">
              <a:extLst>
                <a:ext uri="{FF2B5EF4-FFF2-40B4-BE49-F238E27FC236}">
                  <a16:creationId xmlns:a16="http://schemas.microsoft.com/office/drawing/2014/main" id="{2699DB16-7B6D-479F-9525-8EEE43EE9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3" name="Oval 43">
              <a:extLst>
                <a:ext uri="{FF2B5EF4-FFF2-40B4-BE49-F238E27FC236}">
                  <a16:creationId xmlns:a16="http://schemas.microsoft.com/office/drawing/2014/main" id="{7029E332-6A00-4F8C-B745-4FB57A96E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198774ED-049F-47BA-9684-E371B42AC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022" y="3889693"/>
              <a:ext cx="50800" cy="50800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511237A5-49BA-4A52-BCA9-711AB6A63029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419576" y="3149587"/>
            <a:ext cx="1288790" cy="174998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Tablet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59C53CB4-155E-452F-A426-A6C67B9D1A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909371" y="3903467"/>
            <a:ext cx="556712" cy="100076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Mobile</a:t>
            </a:r>
          </a:p>
        </p:txBody>
      </p:sp>
      <p:sp>
        <p:nvSpPr>
          <p:cNvPr id="74" name="Text Placeholder 75">
            <a:extLst>
              <a:ext uri="{FF2B5EF4-FFF2-40B4-BE49-F238E27FC236}">
                <a16:creationId xmlns:a16="http://schemas.microsoft.com/office/drawing/2014/main" id="{9B693E6E-5891-4A9E-A416-E17B3710A9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6821" y="5312688"/>
            <a:ext cx="4978359" cy="283711"/>
          </a:xfrm>
          <a:prstGeom prst="rect">
            <a:avLst/>
          </a:prstGeom>
        </p:spPr>
        <p:txBody>
          <a:bodyPr/>
          <a:lstStyle>
            <a:lvl1pPr marL="0" indent="0" algn="ctr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75" name="Text Placeholder 19">
            <a:extLst>
              <a:ext uri="{FF2B5EF4-FFF2-40B4-BE49-F238E27FC236}">
                <a16:creationId xmlns:a16="http://schemas.microsoft.com/office/drawing/2014/main" id="{F20860BA-6D8B-410C-86DE-D18BDF107D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821" y="5626537"/>
            <a:ext cx="4978359" cy="57463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8EAE03-D9B4-4F2F-B09A-D3B9EA6FF8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8940" y="3096572"/>
            <a:ext cx="3485366" cy="2007837"/>
            <a:chOff x="8440747" y="4796156"/>
            <a:chExt cx="2786063" cy="1603375"/>
          </a:xfrm>
        </p:grpSpPr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06E88A76-D3FB-4554-A241-8C8DC5742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0125204A-C21A-4D7D-BFB8-E2EA31AC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A4776F7C-2D05-482E-A4D2-C862392C3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491C4920-F377-4412-88F7-B55D1756A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322" y="4804092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45BA7086-F4E5-4014-9934-769E6FEE5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1" name="Rectangle 50">
              <a:extLst>
                <a:ext uri="{FF2B5EF4-FFF2-40B4-BE49-F238E27FC236}">
                  <a16:creationId xmlns:a16="http://schemas.microsoft.com/office/drawing/2014/main" id="{A4F8D4E9-12E8-497A-AEA9-E1F15B00C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3F6004A-02F5-489E-B148-CBA1059CA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4" name="Rectangle 52">
              <a:extLst>
                <a:ext uri="{FF2B5EF4-FFF2-40B4-BE49-F238E27FC236}">
                  <a16:creationId xmlns:a16="http://schemas.microsoft.com/office/drawing/2014/main" id="{1C7E5060-6BEB-4F21-BF9F-70F78F0A8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5" name="Rectangle 53">
              <a:extLst>
                <a:ext uri="{FF2B5EF4-FFF2-40B4-BE49-F238E27FC236}">
                  <a16:creationId xmlns:a16="http://schemas.microsoft.com/office/drawing/2014/main" id="{D209CDEF-082A-4135-8687-D9DC70501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6" name="Oval 54">
              <a:extLst>
                <a:ext uri="{FF2B5EF4-FFF2-40B4-BE49-F238E27FC236}">
                  <a16:creationId xmlns:a16="http://schemas.microsoft.com/office/drawing/2014/main" id="{D95C1777-8DA3-4670-894E-A17368EF5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7" name="Oval 55">
              <a:extLst>
                <a:ext uri="{FF2B5EF4-FFF2-40B4-BE49-F238E27FC236}">
                  <a16:creationId xmlns:a16="http://schemas.microsoft.com/office/drawing/2014/main" id="{AE8D7D39-CECC-4412-95E5-F1D151E18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8" name="Oval 56">
              <a:extLst>
                <a:ext uri="{FF2B5EF4-FFF2-40B4-BE49-F238E27FC236}">
                  <a16:creationId xmlns:a16="http://schemas.microsoft.com/office/drawing/2014/main" id="{0A30B80F-7E9C-4595-BF87-371BEBCEC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69" name="Oval 57">
              <a:extLst>
                <a:ext uri="{FF2B5EF4-FFF2-40B4-BE49-F238E27FC236}">
                  <a16:creationId xmlns:a16="http://schemas.microsoft.com/office/drawing/2014/main" id="{A5999F3A-4DA5-4D4E-99EB-54D118207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5BF1CDAA-0B9B-48AA-BC31-2E29AA676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02" tIns="22851" rIns="45702" bIns="22851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ECE82-03CD-424F-843C-664A467358B5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363435" y="3204357"/>
            <a:ext cx="2598358" cy="167939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Laptop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CD564047-0AD9-422B-8D65-D716572FD4E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43408" y="1682503"/>
            <a:ext cx="4040956" cy="228569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Laptop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76FEEF-C4B4-4D4B-B1AE-971579229D9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4FDE5-C31D-4D1F-A602-0A5A06B8332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8169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60239" y="6375119"/>
            <a:ext cx="259766" cy="32758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ECB1F-C9E6-4B5F-99FA-C00A3070146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899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60239" y="6375119"/>
            <a:ext cx="259766" cy="32758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700979F-2F0B-474A-A370-01423692590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F34D52-567B-4CB9-BD99-C306E53EC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725" y="398191"/>
            <a:ext cx="10515600" cy="47556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A6F68B02-A3BE-4DC2-AF14-8D843FF13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725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895004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60239" y="6375119"/>
            <a:ext cx="259766" cy="32758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700979F-2F0B-474A-A370-01423692590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133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6F163-0655-403F-82B9-031DC384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426938"/>
            <a:ext cx="11210116" cy="43513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1200">
                <a:solidFill>
                  <a:schemeClr val="bg1"/>
                </a:solidFill>
              </a:defRPr>
            </a:lvl2pPr>
            <a:lvl3pPr marL="914400" indent="0" algn="ctr">
              <a:buNone/>
              <a:defRPr sz="1100">
                <a:solidFill>
                  <a:schemeClr val="bg1"/>
                </a:solidFill>
              </a:defRPr>
            </a:lvl3pPr>
            <a:lvl4pPr marL="1371600" indent="0" algn="ctr">
              <a:buNone/>
              <a:defRPr sz="1050">
                <a:solidFill>
                  <a:schemeClr val="bg1"/>
                </a:solidFill>
              </a:defRPr>
            </a:lvl4pPr>
            <a:lvl5pPr marL="1828800" indent="0" algn="ctr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60239" y="6375119"/>
            <a:ext cx="259766" cy="32758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074D66-190C-4AE2-895D-E9D282118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1545A6D-8998-4D8C-B4F9-E84097058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F0732F-1AC5-4485-8A6E-E97AD9A9023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071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ECE82-03CD-424F-843C-664A467358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59599" y="1759995"/>
            <a:ext cx="7694629" cy="444403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Select your screenshot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35B5498-6761-4B01-AB68-4214C0B06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0" y="802613"/>
            <a:ext cx="11403860" cy="65765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89366E-EF23-44FB-B824-BE753E5A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7393FE0-A774-4B82-8295-0E14E26A5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E268D9-D94F-4620-817F-CE48293C5F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1260239" y="6375119"/>
            <a:ext cx="259766" cy="32758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4D38C4B-1AEC-4B50-BBFF-F070B344008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8039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A814240C-83B4-4ED3-9E9E-C0D3F991F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479" y="2745062"/>
            <a:ext cx="4329545" cy="3290454"/>
          </a:xfrm>
          <a:prstGeom prst="rect">
            <a:avLst/>
          </a:prstGeom>
        </p:spPr>
      </p:pic>
      <p:pic>
        <p:nvPicPr>
          <p:cNvPr id="85" name="Picture 84" descr="Shape, square&#10;&#10;Description automatically generated">
            <a:extLst>
              <a:ext uri="{FF2B5EF4-FFF2-40B4-BE49-F238E27FC236}">
                <a16:creationId xmlns:a16="http://schemas.microsoft.com/office/drawing/2014/main" id="{495A224C-F56B-4CB7-9535-0DAC8C348D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49" y="2779964"/>
            <a:ext cx="1468920" cy="1894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Picture 86" descr="Shape, square&#10;&#10;Description automatically generated">
            <a:extLst>
              <a:ext uri="{FF2B5EF4-FFF2-40B4-BE49-F238E27FC236}">
                <a16:creationId xmlns:a16="http://schemas.microsoft.com/office/drawing/2014/main" id="{6385E034-86F2-44C7-BEAB-8EF0C6331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58" y="3177456"/>
            <a:ext cx="752468" cy="1497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Picture 78" descr="Shape&#10;&#10;Description automatically generated">
            <a:extLst>
              <a:ext uri="{FF2B5EF4-FFF2-40B4-BE49-F238E27FC236}">
                <a16:creationId xmlns:a16="http://schemas.microsoft.com/office/drawing/2014/main" id="{FCAB937A-1088-4DA8-B855-E68509E206F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442172"/>
            <a:ext cx="4762500" cy="3619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89366E-EF23-44FB-B824-BE753E5A5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7393FE0-A774-4B82-8295-0E14E26A5C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511237A5-49BA-4A52-BCA9-711AB6A63029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8704353" y="2848616"/>
            <a:ext cx="1338391" cy="177216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Tablet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59C53CB4-155E-452F-A426-A6C67B9D1A1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287125" y="3228960"/>
            <a:ext cx="672012" cy="140159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Mobile</a:t>
            </a:r>
          </a:p>
        </p:txBody>
      </p:sp>
      <p:sp>
        <p:nvSpPr>
          <p:cNvPr id="74" name="Text Placeholder 75">
            <a:extLst>
              <a:ext uri="{FF2B5EF4-FFF2-40B4-BE49-F238E27FC236}">
                <a16:creationId xmlns:a16="http://schemas.microsoft.com/office/drawing/2014/main" id="{9B693E6E-5891-4A9E-A416-E17B3710A9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6821" y="5312688"/>
            <a:ext cx="4978359" cy="283711"/>
          </a:xfrm>
          <a:prstGeom prst="rect">
            <a:avLst/>
          </a:prstGeom>
        </p:spPr>
        <p:txBody>
          <a:bodyPr/>
          <a:lstStyle>
            <a:lvl1pPr marL="0" indent="0" algn="ctr" rtl="0">
              <a:buNone/>
              <a:defRPr sz="1400">
                <a:solidFill>
                  <a:srgbClr val="00B0F0"/>
                </a:solidFill>
                <a:latin typeface="Max-Bold" pitchFamily="50" charset="0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75" name="Text Placeholder 19">
            <a:extLst>
              <a:ext uri="{FF2B5EF4-FFF2-40B4-BE49-F238E27FC236}">
                <a16:creationId xmlns:a16="http://schemas.microsoft.com/office/drawing/2014/main" id="{F20860BA-6D8B-410C-86DE-D18BDF107D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821" y="5626537"/>
            <a:ext cx="4978359" cy="5746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9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ECE82-03CD-424F-843C-664A467358B5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77860" y="2865046"/>
            <a:ext cx="2715147" cy="179573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Laptop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CD564047-0AD9-422B-8D65-D716572FD4E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21864" y="1544173"/>
            <a:ext cx="4554059" cy="257977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Screen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4D7C27-A977-4564-A062-3EFB81A27F2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11260239" y="6375119"/>
            <a:ext cx="259766" cy="32758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1E43C-7FB3-4B01-A5E5-F295968FFAF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680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ogo" hidden="1">
            <a:extLst>
              <a:ext uri="{FF2B5EF4-FFF2-40B4-BE49-F238E27FC236}">
                <a16:creationId xmlns:a16="http://schemas.microsoft.com/office/drawing/2014/main" id="{6F8F1345-0ACA-455B-AE5F-BCD97536952E}"/>
              </a:ext>
            </a:extLst>
          </p:cNvPr>
          <p:cNvGrpSpPr/>
          <p:nvPr userDrawn="1"/>
        </p:nvGrpSpPr>
        <p:grpSpPr>
          <a:xfrm>
            <a:off x="107605" y="6373483"/>
            <a:ext cx="683888" cy="399108"/>
            <a:chOff x="525152" y="4737024"/>
            <a:chExt cx="1025539" cy="598491"/>
          </a:xfrm>
        </p:grpSpPr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EFAFC8AC-C471-4FDD-B2A7-B8193E9A9A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13C72041-615C-49D5-A87D-DB42FA6C4F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761202EC-FDE0-41B3-BC92-AC4C5C3E4F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E6BDA215-8577-4FF9-BDEB-9CADAE67D47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">
              <a:extLst>
                <a:ext uri="{FF2B5EF4-FFF2-40B4-BE49-F238E27FC236}">
                  <a16:creationId xmlns:a16="http://schemas.microsoft.com/office/drawing/2014/main" id="{55AC64FD-4EA8-4E2C-9814-97F23E994B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26CD85DA-D1D5-444B-849A-7D9E1EC2BB2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32657E3B-394C-4228-856C-CDA44B5307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47E418A1-09F8-4362-9E15-63C0BC0441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657B4DCB-C657-4060-A563-4DDB5230F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1BF891B1-2AB6-497C-B729-4780DC2AE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4C7ABFD3-4989-4352-939C-4CC3511445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4DD2585F-1B43-4BC7-A2AD-A6F12CB7FB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6E8D934-6A25-497E-82DE-CD74A33A3F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29DF6489-1141-4F8E-81AF-887463B22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DFE383AE-23E2-4356-9100-5A62983459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D86D6670-48D4-4896-A5FA-52B0476A6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B9B3789C-CB22-4CEE-9190-771DD9132A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5" name="Graphic 24" hidden="1">
            <a:extLst>
              <a:ext uri="{FF2B5EF4-FFF2-40B4-BE49-F238E27FC236}">
                <a16:creationId xmlns:a16="http://schemas.microsoft.com/office/drawing/2014/main" id="{09667A4D-65AD-462B-AD78-2032176F3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2598" y="481931"/>
            <a:ext cx="883227" cy="883227"/>
          </a:xfrm>
          <a:prstGeom prst="rect">
            <a:avLst/>
          </a:prstGeom>
        </p:spPr>
      </p:pic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id="{8AD7486D-9FDA-4425-866F-ADF2FE3246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6163" y="-6207778"/>
            <a:ext cx="14168022" cy="14168022"/>
          </a:xfrm>
          <a:prstGeom prst="rect">
            <a:avLst/>
          </a:prstGeom>
        </p:spPr>
      </p:pic>
      <p:pic>
        <p:nvPicPr>
          <p:cNvPr id="32" name="Graphic 31" hidden="1">
            <a:extLst>
              <a:ext uri="{FF2B5EF4-FFF2-40B4-BE49-F238E27FC236}">
                <a16:creationId xmlns:a16="http://schemas.microsoft.com/office/drawing/2014/main" id="{71341F94-679B-466B-B357-4488D81C25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9233" y="4494343"/>
            <a:ext cx="4733925" cy="3286125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87EF170-8BDE-43D2-820E-7B9F03E2E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9975" y="4017446"/>
            <a:ext cx="8422326" cy="23418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8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050"/>
            </a:lvl4pPr>
            <a:lvl5pPr marL="1828800" indent="0" algn="ctr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36F2DA-993A-4761-9422-ED37E36A85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3163" y="1087120"/>
            <a:ext cx="4765675" cy="272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 here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6DDEB39-BB43-4C06-A1C3-27A8838DB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2598" y="132554"/>
            <a:ext cx="883227" cy="88322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AF2DF91-FCB7-4D14-9E24-58203ADFFB2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4790" y="0"/>
            <a:ext cx="7467210" cy="494433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CF0282BA-A842-490A-8805-183F1742E74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38200" y="5767711"/>
            <a:ext cx="2053800" cy="109028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B64F3D7-B667-4C88-B03B-3A539E43EDD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0160" y="6127768"/>
            <a:ext cx="5311988" cy="73531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2060269-7A85-4EB6-8645-BC465DB0B7F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2192" y="5941207"/>
            <a:ext cx="1331167" cy="925478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2A56B00-54CD-4BC7-A402-362D172921C1}"/>
              </a:ext>
            </a:extLst>
          </p:cNvPr>
          <p:cNvSpPr/>
          <p:nvPr userDrawn="1"/>
        </p:nvSpPr>
        <p:spPr>
          <a:xfrm rot="21238560">
            <a:off x="3904565" y="6390663"/>
            <a:ext cx="239830" cy="239830"/>
          </a:xfrm>
          <a:custGeom>
            <a:avLst/>
            <a:gdLst>
              <a:gd name="connsiteX0" fmla="*/ 240557 w 239830"/>
              <a:gd name="connsiteY0" fmla="*/ 119829 h 239830"/>
              <a:gd name="connsiteX1" fmla="*/ 120565 w 239830"/>
              <a:gd name="connsiteY1" fmla="*/ -10 h 239830"/>
              <a:gd name="connsiteX2" fmla="*/ 726 w 239830"/>
              <a:gd name="connsiteY2" fmla="*/ 119981 h 239830"/>
              <a:gd name="connsiteX3" fmla="*/ 120641 w 239830"/>
              <a:gd name="connsiteY3" fmla="*/ 239820 h 239830"/>
              <a:gd name="connsiteX4" fmla="*/ 240557 w 239830"/>
              <a:gd name="connsiteY4" fmla="*/ 119905 h 239830"/>
              <a:gd name="connsiteX5" fmla="*/ 240557 w 239830"/>
              <a:gd name="connsiteY5" fmla="*/ 119829 h 2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830" h="239830">
                <a:moveTo>
                  <a:pt x="240557" y="119829"/>
                </a:moveTo>
                <a:cubicBezTo>
                  <a:pt x="240519" y="53605"/>
                  <a:pt x="186789" y="-48"/>
                  <a:pt x="120565" y="-10"/>
                </a:cubicBezTo>
                <a:cubicBezTo>
                  <a:pt x="54341" y="28"/>
                  <a:pt x="688" y="53757"/>
                  <a:pt x="726" y="119981"/>
                </a:cubicBezTo>
                <a:cubicBezTo>
                  <a:pt x="764" y="186177"/>
                  <a:pt x="54446" y="239820"/>
                  <a:pt x="120641" y="239820"/>
                </a:cubicBezTo>
                <a:cubicBezTo>
                  <a:pt x="186865" y="239820"/>
                  <a:pt x="240557" y="186129"/>
                  <a:pt x="240557" y="119905"/>
                </a:cubicBezTo>
                <a:cubicBezTo>
                  <a:pt x="240557" y="119876"/>
                  <a:pt x="240557" y="119857"/>
                  <a:pt x="240557" y="119829"/>
                </a:cubicBezTo>
                <a:close/>
              </a:path>
            </a:pathLst>
          </a:custGeom>
          <a:gradFill>
            <a:gsLst>
              <a:gs pos="0">
                <a:srgbClr val="FE09BA"/>
              </a:gs>
              <a:gs pos="83000">
                <a:srgbClr val="E622B0"/>
              </a:gs>
              <a:gs pos="100000">
                <a:srgbClr val="CF0497"/>
              </a:gs>
            </a:gsLst>
            <a:lin ang="4200000" scaled="0"/>
          </a:gradFill>
          <a:ln w="9522" cap="flat">
            <a:noFill/>
            <a:prstDash val="solid"/>
            <a:miter/>
          </a:ln>
          <a:effectLst>
            <a:outerShdw blurRad="152400" dist="2667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3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og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resenter Name">
            <a:extLst>
              <a:ext uri="{FF2B5EF4-FFF2-40B4-BE49-F238E27FC236}">
                <a16:creationId xmlns:a16="http://schemas.microsoft.com/office/drawing/2014/main" id="{088A9065-447D-412E-88DF-AC8B30BC7C4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36820" y="215342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AD2073EA-9B19-4755-930E-1C6D8EC97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747" y="5027391"/>
            <a:ext cx="4700544" cy="1041395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41F033D-52E8-4D4C-93B9-9D901798D3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7F58180-9590-4110-88FA-B7F471CF1F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30" name="Presenter Name">
            <a:extLst>
              <a:ext uri="{FF2B5EF4-FFF2-40B4-BE49-F238E27FC236}">
                <a16:creationId xmlns:a16="http://schemas.microsoft.com/office/drawing/2014/main" id="{27686388-8E66-47C0-B5B7-819602E3CF2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736820" y="2443936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1686354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Brief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G">
            <a:extLst>
              <a:ext uri="{FF2B5EF4-FFF2-40B4-BE49-F238E27FC236}">
                <a16:creationId xmlns:a16="http://schemas.microsoft.com/office/drawing/2014/main" id="{26066752-2168-4364-B248-5FE87CA9443D}"/>
              </a:ext>
            </a:extLst>
          </p:cNvPr>
          <p:cNvSpPr/>
          <p:nvPr userDrawn="1"/>
        </p:nvSpPr>
        <p:spPr>
          <a:xfrm>
            <a:off x="0" y="0"/>
            <a:ext cx="12192000" cy="6922276"/>
          </a:xfrm>
          <a:prstGeom prst="rect">
            <a:avLst/>
          </a:prstGeom>
          <a:solidFill>
            <a:srgbClr val="243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Logo">
            <a:extLst>
              <a:ext uri="{FF2B5EF4-FFF2-40B4-BE49-F238E27FC236}">
                <a16:creationId xmlns:a16="http://schemas.microsoft.com/office/drawing/2014/main" id="{76C6CA2F-E31E-411B-91FF-C249B50F508E}"/>
              </a:ext>
            </a:extLst>
          </p:cNvPr>
          <p:cNvGrpSpPr/>
          <p:nvPr userDrawn="1"/>
        </p:nvGrpSpPr>
        <p:grpSpPr>
          <a:xfrm>
            <a:off x="107605" y="6373483"/>
            <a:ext cx="683888" cy="399108"/>
            <a:chOff x="525152" y="4737024"/>
            <a:chExt cx="1025539" cy="598491"/>
          </a:xfrm>
        </p:grpSpPr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46D8AE75-F9AC-4A92-AE5F-33681F7869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1">
              <a:extLst>
                <a:ext uri="{FF2B5EF4-FFF2-40B4-BE49-F238E27FC236}">
                  <a16:creationId xmlns:a16="http://schemas.microsoft.com/office/drawing/2014/main" id="{78C2A5D2-D663-41DD-861A-272FEFBB85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2">
              <a:extLst>
                <a:ext uri="{FF2B5EF4-FFF2-40B4-BE49-F238E27FC236}">
                  <a16:creationId xmlns:a16="http://schemas.microsoft.com/office/drawing/2014/main" id="{7177E407-79E0-4E25-8E19-13C8BD0B223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772B78A3-F0C4-4334-96D9-1773733749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4">
              <a:extLst>
                <a:ext uri="{FF2B5EF4-FFF2-40B4-BE49-F238E27FC236}">
                  <a16:creationId xmlns:a16="http://schemas.microsoft.com/office/drawing/2014/main" id="{568CD98C-C774-453B-8159-F613ED1F1A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762CCA7C-AD36-4FE4-B6D3-A8C6007EDF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8B8DEAE4-C3D0-4857-9936-FD54324A8D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7E625C47-B08D-4DD3-81BE-8AC4383592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8266E5DF-6E82-49BA-B3D8-3C414456BF8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EE6A7997-C8F8-42C4-A74D-7C032067A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DD2A023F-707C-498D-8B19-0BA0133C65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1">
              <a:extLst>
                <a:ext uri="{FF2B5EF4-FFF2-40B4-BE49-F238E27FC236}">
                  <a16:creationId xmlns:a16="http://schemas.microsoft.com/office/drawing/2014/main" id="{0C2BE0DB-6FC9-4C31-8599-E927A792A7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BCBB6224-5CF4-4AC5-9871-C560987F98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3">
              <a:extLst>
                <a:ext uri="{FF2B5EF4-FFF2-40B4-BE49-F238E27FC236}">
                  <a16:creationId xmlns:a16="http://schemas.microsoft.com/office/drawing/2014/main" id="{95C0B6CC-5859-425D-A584-63109EB0B8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4">
              <a:extLst>
                <a:ext uri="{FF2B5EF4-FFF2-40B4-BE49-F238E27FC236}">
                  <a16:creationId xmlns:a16="http://schemas.microsoft.com/office/drawing/2014/main" id="{2563824D-6AE4-45AA-A52D-723B445185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5">
              <a:extLst>
                <a:ext uri="{FF2B5EF4-FFF2-40B4-BE49-F238E27FC236}">
                  <a16:creationId xmlns:a16="http://schemas.microsoft.com/office/drawing/2014/main" id="{8A27DBFD-D4D6-44B3-89B7-F2BE1D81C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ED36D5D-81ED-4FC7-B8D6-4046EC89EE37}"/>
              </a:ext>
            </a:extLst>
          </p:cNvPr>
          <p:cNvSpPr/>
          <p:nvPr userDrawn="1"/>
        </p:nvSpPr>
        <p:spPr>
          <a:xfrm>
            <a:off x="6557276" y="1735616"/>
            <a:ext cx="5647919" cy="5192025"/>
          </a:xfrm>
          <a:custGeom>
            <a:avLst/>
            <a:gdLst>
              <a:gd name="connsiteX0" fmla="*/ 402513 w 5647919"/>
              <a:gd name="connsiteY0" fmla="*/ 4347796 h 5192025"/>
              <a:gd name="connsiteX1" fmla="*/ 308080 w 5647919"/>
              <a:gd name="connsiteY1" fmla="*/ 4358199 h 5192025"/>
              <a:gd name="connsiteX2" fmla="*/ 258133 w 5647919"/>
              <a:gd name="connsiteY2" fmla="*/ 4355341 h 5192025"/>
              <a:gd name="connsiteX3" fmla="*/ 307727 w 5647919"/>
              <a:gd name="connsiteY3" fmla="*/ 4358141 h 5192025"/>
              <a:gd name="connsiteX4" fmla="*/ 402513 w 5647919"/>
              <a:gd name="connsiteY4" fmla="*/ 4347796 h 5192025"/>
              <a:gd name="connsiteX5" fmla="*/ 0 w 5647919"/>
              <a:gd name="connsiteY5" fmla="*/ 4230632 h 5192025"/>
              <a:gd name="connsiteX6" fmla="*/ 591 w 5647919"/>
              <a:gd name="connsiteY6" fmla="*/ 4231194 h 5192025"/>
              <a:gd name="connsiteX7" fmla="*/ 19024 w 5647919"/>
              <a:gd name="connsiteY7" fmla="*/ 4248570 h 5192025"/>
              <a:gd name="connsiteX8" fmla="*/ 18995 w 5647919"/>
              <a:gd name="connsiteY8" fmla="*/ 4248599 h 5192025"/>
              <a:gd name="connsiteX9" fmla="*/ 572 w 5647919"/>
              <a:gd name="connsiteY9" fmla="*/ 4231213 h 5192025"/>
              <a:gd name="connsiteX10" fmla="*/ 486183 w 5647919"/>
              <a:gd name="connsiteY10" fmla="*/ 3389221 h 5192025"/>
              <a:gd name="connsiteX11" fmla="*/ 573424 w 5647919"/>
              <a:gd name="connsiteY11" fmla="*/ 3397958 h 5192025"/>
              <a:gd name="connsiteX12" fmla="*/ 845133 w 5647919"/>
              <a:gd name="connsiteY12" fmla="*/ 3578701 h 5192025"/>
              <a:gd name="connsiteX13" fmla="*/ 845133 w 5647919"/>
              <a:gd name="connsiteY13" fmla="*/ 4059254 h 5192025"/>
              <a:gd name="connsiteX14" fmla="*/ 573424 w 5647919"/>
              <a:gd name="connsiteY14" fmla="*/ 4239987 h 5192025"/>
              <a:gd name="connsiteX15" fmla="*/ 486173 w 5647919"/>
              <a:gd name="connsiteY15" fmla="*/ 4248732 h 5192025"/>
              <a:gd name="connsiteX16" fmla="*/ 398932 w 5647919"/>
              <a:gd name="connsiteY16" fmla="*/ 4239997 h 5192025"/>
              <a:gd name="connsiteX17" fmla="*/ 127224 w 5647919"/>
              <a:gd name="connsiteY17" fmla="*/ 4059254 h 5192025"/>
              <a:gd name="connsiteX18" fmla="*/ 127224 w 5647919"/>
              <a:gd name="connsiteY18" fmla="*/ 3578701 h 5192025"/>
              <a:gd name="connsiteX19" fmla="*/ 398942 w 5647919"/>
              <a:gd name="connsiteY19" fmla="*/ 3397958 h 5192025"/>
              <a:gd name="connsiteX20" fmla="*/ 486183 w 5647919"/>
              <a:gd name="connsiteY20" fmla="*/ 3389221 h 5192025"/>
              <a:gd name="connsiteX21" fmla="*/ 3439702 w 5647919"/>
              <a:gd name="connsiteY21" fmla="*/ 859480 h 5192025"/>
              <a:gd name="connsiteX22" fmla="*/ 3355157 w 5647919"/>
              <a:gd name="connsiteY22" fmla="*/ 879361 h 5192025"/>
              <a:gd name="connsiteX23" fmla="*/ 3116999 w 5647919"/>
              <a:gd name="connsiteY23" fmla="*/ 1210419 h 5192025"/>
              <a:gd name="connsiteX24" fmla="*/ 3052468 w 5647919"/>
              <a:gd name="connsiteY24" fmla="*/ 1445508 h 5192025"/>
              <a:gd name="connsiteX25" fmla="*/ 3024032 w 5647919"/>
              <a:gd name="connsiteY25" fmla="*/ 1652438 h 5192025"/>
              <a:gd name="connsiteX26" fmla="*/ 3023985 w 5647919"/>
              <a:gd name="connsiteY26" fmla="*/ 1656344 h 5192025"/>
              <a:gd name="connsiteX27" fmla="*/ 3351870 w 5647919"/>
              <a:gd name="connsiteY27" fmla="*/ 1316599 h 5192025"/>
              <a:gd name="connsiteX28" fmla="*/ 3453630 w 5647919"/>
              <a:gd name="connsiteY28" fmla="*/ 1149022 h 5192025"/>
              <a:gd name="connsiteX29" fmla="*/ 3453630 w 5647919"/>
              <a:gd name="connsiteY29" fmla="*/ 1148965 h 5192025"/>
              <a:gd name="connsiteX30" fmla="*/ 3453706 w 5647919"/>
              <a:gd name="connsiteY30" fmla="*/ 1148736 h 5192025"/>
              <a:gd name="connsiteX31" fmla="*/ 3453839 w 5647919"/>
              <a:gd name="connsiteY31" fmla="*/ 1148374 h 5192025"/>
              <a:gd name="connsiteX32" fmla="*/ 3453839 w 5647919"/>
              <a:gd name="connsiteY32" fmla="*/ 1148298 h 5192025"/>
              <a:gd name="connsiteX33" fmla="*/ 3454087 w 5647919"/>
              <a:gd name="connsiteY33" fmla="*/ 1147602 h 5192025"/>
              <a:gd name="connsiteX34" fmla="*/ 3455040 w 5647919"/>
              <a:gd name="connsiteY34" fmla="*/ 1145068 h 5192025"/>
              <a:gd name="connsiteX35" fmla="*/ 3464147 w 5647919"/>
              <a:gd name="connsiteY35" fmla="*/ 864996 h 5192025"/>
              <a:gd name="connsiteX36" fmla="*/ 3439702 w 5647919"/>
              <a:gd name="connsiteY36" fmla="*/ 859480 h 5192025"/>
              <a:gd name="connsiteX37" fmla="*/ 5091355 w 5647919"/>
              <a:gd name="connsiteY37" fmla="*/ 845191 h 5192025"/>
              <a:gd name="connsiteX38" fmla="*/ 5398059 w 5647919"/>
              <a:gd name="connsiteY38" fmla="*/ 973443 h 5192025"/>
              <a:gd name="connsiteX39" fmla="*/ 5448853 w 5647919"/>
              <a:gd name="connsiteY39" fmla="*/ 1034983 h 5192025"/>
              <a:gd name="connsiteX40" fmla="*/ 5448853 w 5647919"/>
              <a:gd name="connsiteY40" fmla="*/ 1515536 h 5192025"/>
              <a:gd name="connsiteX41" fmla="*/ 5177135 w 5647919"/>
              <a:gd name="connsiteY41" fmla="*/ 1696269 h 5192025"/>
              <a:gd name="connsiteX42" fmla="*/ 5089893 w 5647919"/>
              <a:gd name="connsiteY42" fmla="*/ 1705004 h 5192025"/>
              <a:gd name="connsiteX43" fmla="*/ 5002651 w 5647919"/>
              <a:gd name="connsiteY43" fmla="*/ 1696269 h 5192025"/>
              <a:gd name="connsiteX44" fmla="*/ 4691018 w 5647919"/>
              <a:gd name="connsiteY44" fmla="*/ 1442536 h 5192025"/>
              <a:gd name="connsiteX45" fmla="*/ 4665802 w 5647919"/>
              <a:gd name="connsiteY45" fmla="*/ 1361868 h 5192025"/>
              <a:gd name="connsiteX46" fmla="*/ 4783794 w 5647919"/>
              <a:gd name="connsiteY46" fmla="*/ 971376 h 5192025"/>
              <a:gd name="connsiteX47" fmla="*/ 5091355 w 5647919"/>
              <a:gd name="connsiteY47" fmla="*/ 845191 h 5192025"/>
              <a:gd name="connsiteX48" fmla="*/ 3442150 w 5647919"/>
              <a:gd name="connsiteY48" fmla="*/ 9 h 5192025"/>
              <a:gd name="connsiteX49" fmla="*/ 3778428 w 5647919"/>
              <a:gd name="connsiteY49" fmla="*/ 62692 h 5192025"/>
              <a:gd name="connsiteX50" fmla="*/ 4066122 w 5647919"/>
              <a:gd name="connsiteY50" fmla="*/ 248169 h 5192025"/>
              <a:gd name="connsiteX51" fmla="*/ 4245216 w 5647919"/>
              <a:gd name="connsiteY51" fmla="*/ 490079 h 5192025"/>
              <a:gd name="connsiteX52" fmla="*/ 4340136 w 5647919"/>
              <a:gd name="connsiteY52" fmla="*/ 781021 h 5192025"/>
              <a:gd name="connsiteX53" fmla="*/ 4348129 w 5647919"/>
              <a:gd name="connsiteY53" fmla="*/ 1104296 h 5192025"/>
              <a:gd name="connsiteX54" fmla="*/ 4266384 w 5647919"/>
              <a:gd name="connsiteY54" fmla="*/ 1443184 h 5192025"/>
              <a:gd name="connsiteX55" fmla="*/ 4189764 w 5647919"/>
              <a:gd name="connsiteY55" fmla="*/ 1608532 h 5192025"/>
              <a:gd name="connsiteX56" fmla="*/ 4082707 w 5647919"/>
              <a:gd name="connsiteY56" fmla="*/ 1776147 h 5192025"/>
              <a:gd name="connsiteX57" fmla="*/ 3949054 w 5647919"/>
              <a:gd name="connsiteY57" fmla="*/ 1944914 h 5192025"/>
              <a:gd name="connsiteX58" fmla="*/ 3792661 w 5647919"/>
              <a:gd name="connsiteY58" fmla="*/ 2113730 h 5192025"/>
              <a:gd name="connsiteX59" fmla="*/ 3427042 w 5647919"/>
              <a:gd name="connsiteY59" fmla="*/ 2446997 h 5192025"/>
              <a:gd name="connsiteX60" fmla="*/ 3016649 w 5647919"/>
              <a:gd name="connsiteY60" fmla="*/ 2767080 h 5192025"/>
              <a:gd name="connsiteX61" fmla="*/ 3024070 w 5647919"/>
              <a:gd name="connsiteY61" fmla="*/ 4113916 h 5192025"/>
              <a:gd name="connsiteX62" fmla="*/ 3026414 w 5647919"/>
              <a:gd name="connsiteY62" fmla="*/ 4215981 h 5192025"/>
              <a:gd name="connsiteX63" fmla="*/ 3026595 w 5647919"/>
              <a:gd name="connsiteY63" fmla="*/ 4219934 h 5192025"/>
              <a:gd name="connsiteX64" fmla="*/ 3026595 w 5647919"/>
              <a:gd name="connsiteY64" fmla="*/ 4220058 h 5192025"/>
              <a:gd name="connsiteX65" fmla="*/ 3026595 w 5647919"/>
              <a:gd name="connsiteY65" fmla="*/ 4220344 h 5192025"/>
              <a:gd name="connsiteX66" fmla="*/ 3026776 w 5647919"/>
              <a:gd name="connsiteY66" fmla="*/ 4225231 h 5192025"/>
              <a:gd name="connsiteX67" fmla="*/ 3166231 w 5647919"/>
              <a:gd name="connsiteY67" fmla="*/ 4676986 h 5192025"/>
              <a:gd name="connsiteX68" fmla="*/ 3841769 w 5647919"/>
              <a:gd name="connsiteY68" fmla="*/ 5033698 h 5192025"/>
              <a:gd name="connsiteX69" fmla="*/ 4002763 w 5647919"/>
              <a:gd name="connsiteY69" fmla="*/ 5009673 h 5192025"/>
              <a:gd name="connsiteX70" fmla="*/ 4154231 w 5647919"/>
              <a:gd name="connsiteY70" fmla="*/ 4942569 h 5192025"/>
              <a:gd name="connsiteX71" fmla="*/ 4292533 w 5647919"/>
              <a:gd name="connsiteY71" fmla="*/ 4839876 h 5192025"/>
              <a:gd name="connsiteX72" fmla="*/ 4413994 w 5647919"/>
              <a:gd name="connsiteY72" fmla="*/ 4709013 h 5192025"/>
              <a:gd name="connsiteX73" fmla="*/ 4514877 w 5647919"/>
              <a:gd name="connsiteY73" fmla="*/ 4557479 h 5192025"/>
              <a:gd name="connsiteX74" fmla="*/ 4591516 w 5647919"/>
              <a:gd name="connsiteY74" fmla="*/ 4392674 h 5192025"/>
              <a:gd name="connsiteX75" fmla="*/ 4640205 w 5647919"/>
              <a:gd name="connsiteY75" fmla="*/ 4222154 h 5192025"/>
              <a:gd name="connsiteX76" fmla="*/ 4657257 w 5647919"/>
              <a:gd name="connsiteY76" fmla="*/ 4053338 h 5192025"/>
              <a:gd name="connsiteX77" fmla="*/ 4657257 w 5647919"/>
              <a:gd name="connsiteY77" fmla="*/ 2982593 h 5192025"/>
              <a:gd name="connsiteX78" fmla="*/ 5086702 w 5647919"/>
              <a:gd name="connsiteY78" fmla="*/ 2553149 h 5192025"/>
              <a:gd name="connsiteX79" fmla="*/ 5253602 w 5647919"/>
              <a:gd name="connsiteY79" fmla="*/ 2586910 h 5192025"/>
              <a:gd name="connsiteX80" fmla="*/ 5481090 w 5647919"/>
              <a:gd name="connsiteY80" fmla="*/ 2815445 h 5192025"/>
              <a:gd name="connsiteX81" fmla="*/ 5514432 w 5647919"/>
              <a:gd name="connsiteY81" fmla="*/ 2982593 h 5192025"/>
              <a:gd name="connsiteX82" fmla="*/ 5514432 w 5647919"/>
              <a:gd name="connsiteY82" fmla="*/ 4660687 h 5192025"/>
              <a:gd name="connsiteX83" fmla="*/ 5626439 w 5647919"/>
              <a:gd name="connsiteY83" fmla="*/ 4925743 h 5192025"/>
              <a:gd name="connsiteX84" fmla="*/ 5647919 w 5647919"/>
              <a:gd name="connsiteY84" fmla="*/ 4943210 h 5192025"/>
              <a:gd name="connsiteX85" fmla="*/ 5647919 w 5647919"/>
              <a:gd name="connsiteY85" fmla="*/ 5192025 h 5192025"/>
              <a:gd name="connsiteX86" fmla="*/ 2472927 w 5647919"/>
              <a:gd name="connsiteY86" fmla="*/ 5192025 h 5192025"/>
              <a:gd name="connsiteX87" fmla="*/ 2450064 w 5647919"/>
              <a:gd name="connsiteY87" fmla="*/ 5159368 h 5192025"/>
              <a:gd name="connsiteX88" fmla="*/ 2294786 w 5647919"/>
              <a:gd name="connsiteY88" fmla="*/ 4877000 h 5192025"/>
              <a:gd name="connsiteX89" fmla="*/ 2161199 w 5647919"/>
              <a:gd name="connsiteY89" fmla="*/ 4230337 h 5192025"/>
              <a:gd name="connsiteX90" fmla="*/ 2159122 w 5647919"/>
              <a:gd name="connsiteY90" fmla="*/ 4134731 h 5192025"/>
              <a:gd name="connsiteX91" fmla="*/ 2150834 w 5647919"/>
              <a:gd name="connsiteY91" fmla="*/ 3353395 h 5192025"/>
              <a:gd name="connsiteX92" fmla="*/ 1574628 w 5647919"/>
              <a:gd name="connsiteY92" fmla="*/ 3707591 h 5192025"/>
              <a:gd name="connsiteX93" fmla="*/ 1074602 w 5647919"/>
              <a:gd name="connsiteY93" fmla="*/ 3998086 h 5192025"/>
              <a:gd name="connsiteX94" fmla="*/ 868654 w 5647919"/>
              <a:gd name="connsiteY94" fmla="*/ 4113611 h 5192025"/>
              <a:gd name="connsiteX95" fmla="*/ 892297 w 5647919"/>
              <a:gd name="connsiteY95" fmla="*/ 3552227 h 5192025"/>
              <a:gd name="connsiteX96" fmla="*/ 496738 w 5647919"/>
              <a:gd name="connsiteY96" fmla="*/ 3343430 h 5192025"/>
              <a:gd name="connsiteX97" fmla="*/ 482591 w 5647919"/>
              <a:gd name="connsiteY97" fmla="*/ 3343630 h 5192025"/>
              <a:gd name="connsiteX98" fmla="*/ 1724933 w 5647919"/>
              <a:gd name="connsiteY98" fmla="*/ 2604295 h 5192025"/>
              <a:gd name="connsiteX99" fmla="*/ 2153530 w 5647919"/>
              <a:gd name="connsiteY99" fmla="*/ 2321546 h 5192025"/>
              <a:gd name="connsiteX100" fmla="*/ 2159046 w 5647919"/>
              <a:gd name="connsiteY100" fmla="*/ 1634215 h 5192025"/>
              <a:gd name="connsiteX101" fmla="*/ 2159465 w 5647919"/>
              <a:gd name="connsiteY101" fmla="*/ 1619173 h 5192025"/>
              <a:gd name="connsiteX102" fmla="*/ 2186367 w 5647919"/>
              <a:gd name="connsiteY102" fmla="*/ 1372527 h 5192025"/>
              <a:gd name="connsiteX103" fmla="*/ 2228283 w 5647919"/>
              <a:gd name="connsiteY103" fmla="*/ 1164083 h 5192025"/>
              <a:gd name="connsiteX104" fmla="*/ 2299330 w 5647919"/>
              <a:gd name="connsiteY104" fmla="*/ 926021 h 5192025"/>
              <a:gd name="connsiteX105" fmla="*/ 2559397 w 5647919"/>
              <a:gd name="connsiteY105" fmla="*/ 442467 h 5192025"/>
              <a:gd name="connsiteX106" fmla="*/ 2654546 w 5647919"/>
              <a:gd name="connsiteY106" fmla="*/ 334820 h 5192025"/>
              <a:gd name="connsiteX107" fmla="*/ 2763669 w 5647919"/>
              <a:gd name="connsiteY107" fmla="*/ 237652 h 5192025"/>
              <a:gd name="connsiteX108" fmla="*/ 3027595 w 5647919"/>
              <a:gd name="connsiteY108" fmla="*/ 84498 h 5192025"/>
              <a:gd name="connsiteX109" fmla="*/ 3236573 w 5647919"/>
              <a:gd name="connsiteY109" fmla="*/ 20967 h 5192025"/>
              <a:gd name="connsiteX110" fmla="*/ 3442150 w 5647919"/>
              <a:gd name="connsiteY110" fmla="*/ 9 h 519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647919" h="5192025">
                <a:moveTo>
                  <a:pt x="402513" y="4347796"/>
                </a:moveTo>
                <a:cubicBezTo>
                  <a:pt x="371512" y="4354712"/>
                  <a:pt x="339843" y="4358199"/>
                  <a:pt x="308080" y="4358199"/>
                </a:cubicBezTo>
                <a:cubicBezTo>
                  <a:pt x="291389" y="4358208"/>
                  <a:pt x="274713" y="4357255"/>
                  <a:pt x="258133" y="4355341"/>
                </a:cubicBezTo>
                <a:cubicBezTo>
                  <a:pt x="274600" y="4357198"/>
                  <a:pt x="291157" y="4358132"/>
                  <a:pt x="307727" y="4358141"/>
                </a:cubicBezTo>
                <a:cubicBezTo>
                  <a:pt x="339605" y="4358151"/>
                  <a:pt x="371388" y="4354684"/>
                  <a:pt x="402513" y="4347796"/>
                </a:cubicBezTo>
                <a:close/>
                <a:moveTo>
                  <a:pt x="0" y="4230632"/>
                </a:moveTo>
                <a:lnTo>
                  <a:pt x="591" y="4231194"/>
                </a:lnTo>
                <a:cubicBezTo>
                  <a:pt x="6496" y="4237082"/>
                  <a:pt x="12689" y="4242930"/>
                  <a:pt x="19024" y="4248570"/>
                </a:cubicBezTo>
                <a:lnTo>
                  <a:pt x="18995" y="4248599"/>
                </a:lnTo>
                <a:cubicBezTo>
                  <a:pt x="12698" y="4242997"/>
                  <a:pt x="6496" y="4237167"/>
                  <a:pt x="572" y="4231213"/>
                </a:cubicBezTo>
                <a:close/>
                <a:moveTo>
                  <a:pt x="486183" y="3389221"/>
                </a:moveTo>
                <a:cubicBezTo>
                  <a:pt x="515409" y="3389221"/>
                  <a:pt x="544636" y="3392133"/>
                  <a:pt x="573424" y="3397958"/>
                </a:cubicBezTo>
                <a:cubicBezTo>
                  <a:pt x="684084" y="3420498"/>
                  <a:pt x="781574" y="3485353"/>
                  <a:pt x="845133" y="3578701"/>
                </a:cubicBezTo>
                <a:cubicBezTo>
                  <a:pt x="943886" y="3723662"/>
                  <a:pt x="943886" y="3914293"/>
                  <a:pt x="845133" y="4059254"/>
                </a:cubicBezTo>
                <a:cubicBezTo>
                  <a:pt x="781603" y="4152631"/>
                  <a:pt x="684100" y="4217486"/>
                  <a:pt x="573424" y="4239987"/>
                </a:cubicBezTo>
                <a:cubicBezTo>
                  <a:pt x="544706" y="4245807"/>
                  <a:pt x="515476" y="4248742"/>
                  <a:pt x="486173" y="4248732"/>
                </a:cubicBezTo>
                <a:cubicBezTo>
                  <a:pt x="456875" y="4248742"/>
                  <a:pt x="427647" y="4245817"/>
                  <a:pt x="398932" y="4239997"/>
                </a:cubicBezTo>
                <a:cubicBezTo>
                  <a:pt x="288275" y="4217448"/>
                  <a:pt x="190790" y="4152593"/>
                  <a:pt x="127224" y="4059254"/>
                </a:cubicBezTo>
                <a:cubicBezTo>
                  <a:pt x="28470" y="3914293"/>
                  <a:pt x="28470" y="3723662"/>
                  <a:pt x="127224" y="3578701"/>
                </a:cubicBezTo>
                <a:cubicBezTo>
                  <a:pt x="190759" y="3485324"/>
                  <a:pt x="288264" y="3420469"/>
                  <a:pt x="398942" y="3397958"/>
                </a:cubicBezTo>
                <a:cubicBezTo>
                  <a:pt x="427731" y="3392133"/>
                  <a:pt x="456957" y="3389221"/>
                  <a:pt x="486183" y="3389221"/>
                </a:cubicBezTo>
                <a:close/>
                <a:moveTo>
                  <a:pt x="3439702" y="859480"/>
                </a:moveTo>
                <a:cubicBezTo>
                  <a:pt x="3410514" y="860705"/>
                  <a:pt x="3381830" y="867451"/>
                  <a:pt x="3355157" y="879361"/>
                </a:cubicBezTo>
                <a:cubicBezTo>
                  <a:pt x="3239545" y="926326"/>
                  <a:pt x="3161773" y="1085310"/>
                  <a:pt x="3116999" y="1210419"/>
                </a:cubicBezTo>
                <a:cubicBezTo>
                  <a:pt x="3089935" y="1287153"/>
                  <a:pt x="3068368" y="1365716"/>
                  <a:pt x="3052468" y="1445508"/>
                </a:cubicBezTo>
                <a:cubicBezTo>
                  <a:pt x="3038398" y="1513774"/>
                  <a:pt x="3028900" y="1582906"/>
                  <a:pt x="3024032" y="1652438"/>
                </a:cubicBezTo>
                <a:cubicBezTo>
                  <a:pt x="3024032" y="1653610"/>
                  <a:pt x="3024032" y="1654972"/>
                  <a:pt x="3023985" y="1656344"/>
                </a:cubicBezTo>
                <a:cubicBezTo>
                  <a:pt x="3164602" y="1530454"/>
                  <a:pt x="3274926" y="1416148"/>
                  <a:pt x="3351870" y="1316599"/>
                </a:cubicBezTo>
                <a:cubicBezTo>
                  <a:pt x="3415524" y="1234215"/>
                  <a:pt x="3442370" y="1180001"/>
                  <a:pt x="3453630" y="1149022"/>
                </a:cubicBezTo>
                <a:lnTo>
                  <a:pt x="3453630" y="1148965"/>
                </a:lnTo>
                <a:lnTo>
                  <a:pt x="3453706" y="1148736"/>
                </a:lnTo>
                <a:lnTo>
                  <a:pt x="3453839" y="1148374"/>
                </a:lnTo>
                <a:lnTo>
                  <a:pt x="3453839" y="1148298"/>
                </a:lnTo>
                <a:lnTo>
                  <a:pt x="3454087" y="1147602"/>
                </a:lnTo>
                <a:cubicBezTo>
                  <a:pt x="3454373" y="1146821"/>
                  <a:pt x="3454696" y="1145935"/>
                  <a:pt x="3455040" y="1145068"/>
                </a:cubicBezTo>
                <a:cubicBezTo>
                  <a:pt x="3515198" y="984741"/>
                  <a:pt x="3487153" y="887154"/>
                  <a:pt x="3464147" y="864996"/>
                </a:cubicBezTo>
                <a:cubicBezTo>
                  <a:pt x="3456821" y="860528"/>
                  <a:pt x="3448238" y="858590"/>
                  <a:pt x="3439702" y="859480"/>
                </a:cubicBezTo>
                <a:close/>
                <a:moveTo>
                  <a:pt x="5091355" y="845191"/>
                </a:moveTo>
                <a:cubicBezTo>
                  <a:pt x="5202515" y="845565"/>
                  <a:pt x="5313532" y="888345"/>
                  <a:pt x="5398059" y="973443"/>
                </a:cubicBezTo>
                <a:cubicBezTo>
                  <a:pt x="5416835" y="992353"/>
                  <a:pt x="5433840" y="1012958"/>
                  <a:pt x="5448853" y="1034983"/>
                </a:cubicBezTo>
                <a:cubicBezTo>
                  <a:pt x="5547602" y="1179944"/>
                  <a:pt x="5547602" y="1370575"/>
                  <a:pt x="5448853" y="1515536"/>
                </a:cubicBezTo>
                <a:cubicBezTo>
                  <a:pt x="5385322" y="1608922"/>
                  <a:pt x="5287811" y="1673777"/>
                  <a:pt x="5177135" y="1696269"/>
                </a:cubicBezTo>
                <a:cubicBezTo>
                  <a:pt x="5148413" y="1702089"/>
                  <a:pt x="5119186" y="1705014"/>
                  <a:pt x="5089893" y="1705004"/>
                </a:cubicBezTo>
                <a:cubicBezTo>
                  <a:pt x="5060590" y="1705014"/>
                  <a:pt x="5031363" y="1702089"/>
                  <a:pt x="5002651" y="1696269"/>
                </a:cubicBezTo>
                <a:cubicBezTo>
                  <a:pt x="4863377" y="1668052"/>
                  <a:pt x="4746870" y="1573199"/>
                  <a:pt x="4691018" y="1442536"/>
                </a:cubicBezTo>
                <a:cubicBezTo>
                  <a:pt x="4679958" y="1416548"/>
                  <a:pt x="4671508" y="1389532"/>
                  <a:pt x="4665802" y="1361868"/>
                </a:cubicBezTo>
                <a:cubicBezTo>
                  <a:pt x="4636585" y="1220126"/>
                  <a:pt x="4680977" y="1073221"/>
                  <a:pt x="4783794" y="971376"/>
                </a:cubicBezTo>
                <a:cubicBezTo>
                  <a:pt x="4868893" y="886849"/>
                  <a:pt x="4980195" y="844817"/>
                  <a:pt x="5091355" y="845191"/>
                </a:cubicBezTo>
                <a:close/>
                <a:moveTo>
                  <a:pt x="3442150" y="9"/>
                </a:moveTo>
                <a:cubicBezTo>
                  <a:pt x="3557190" y="-502"/>
                  <a:pt x="3671296" y="20767"/>
                  <a:pt x="3778428" y="62692"/>
                </a:cubicBezTo>
                <a:cubicBezTo>
                  <a:pt x="3885551" y="105073"/>
                  <a:pt x="3983301" y="168094"/>
                  <a:pt x="4066122" y="248169"/>
                </a:cubicBezTo>
                <a:cubicBezTo>
                  <a:pt x="4138874" y="318269"/>
                  <a:pt x="4199404" y="400031"/>
                  <a:pt x="4245216" y="490079"/>
                </a:cubicBezTo>
                <a:cubicBezTo>
                  <a:pt x="4291562" y="581632"/>
                  <a:pt x="4323570" y="679755"/>
                  <a:pt x="4340136" y="781021"/>
                </a:cubicBezTo>
                <a:cubicBezTo>
                  <a:pt x="4357607" y="887903"/>
                  <a:pt x="4360294" y="996677"/>
                  <a:pt x="4348129" y="1104296"/>
                </a:cubicBezTo>
                <a:cubicBezTo>
                  <a:pt x="4335068" y="1220212"/>
                  <a:pt x="4307604" y="1334060"/>
                  <a:pt x="4266384" y="1443184"/>
                </a:cubicBezTo>
                <a:cubicBezTo>
                  <a:pt x="4245130" y="1500189"/>
                  <a:pt x="4219514" y="1555461"/>
                  <a:pt x="4189764" y="1608532"/>
                </a:cubicBezTo>
                <a:cubicBezTo>
                  <a:pt x="4157336" y="1666423"/>
                  <a:pt x="4121594" y="1722390"/>
                  <a:pt x="4082707" y="1776147"/>
                </a:cubicBezTo>
                <a:cubicBezTo>
                  <a:pt x="4043288" y="1830980"/>
                  <a:pt x="3998323" y="1887757"/>
                  <a:pt x="3949054" y="1944914"/>
                </a:cubicBezTo>
                <a:cubicBezTo>
                  <a:pt x="3901641" y="1999910"/>
                  <a:pt x="3849028" y="2056705"/>
                  <a:pt x="3792661" y="2113730"/>
                </a:cubicBezTo>
                <a:cubicBezTo>
                  <a:pt x="3687528" y="2220138"/>
                  <a:pt x="3564516" y="2332263"/>
                  <a:pt x="3427042" y="2446997"/>
                </a:cubicBezTo>
                <a:cubicBezTo>
                  <a:pt x="3304153" y="2549548"/>
                  <a:pt x="3166098" y="2657223"/>
                  <a:pt x="3016649" y="2767080"/>
                </a:cubicBezTo>
                <a:cubicBezTo>
                  <a:pt x="3015163" y="3199850"/>
                  <a:pt x="3015240" y="3784821"/>
                  <a:pt x="3024070" y="4113916"/>
                </a:cubicBezTo>
                <a:lnTo>
                  <a:pt x="3026414" y="4215981"/>
                </a:lnTo>
                <a:cubicBezTo>
                  <a:pt x="3026414" y="4217000"/>
                  <a:pt x="3026490" y="4218257"/>
                  <a:pt x="3026595" y="4219934"/>
                </a:cubicBezTo>
                <a:lnTo>
                  <a:pt x="3026595" y="4220058"/>
                </a:lnTo>
                <a:lnTo>
                  <a:pt x="3026595" y="4220344"/>
                </a:lnTo>
                <a:cubicBezTo>
                  <a:pt x="3026681" y="4221944"/>
                  <a:pt x="3026776" y="4223649"/>
                  <a:pt x="3026776" y="4225231"/>
                </a:cubicBezTo>
                <a:cubicBezTo>
                  <a:pt x="3026690" y="4386425"/>
                  <a:pt x="3075303" y="4543885"/>
                  <a:pt x="3166231" y="4676986"/>
                </a:cubicBezTo>
                <a:cubicBezTo>
                  <a:pt x="3318433" y="4900444"/>
                  <a:pt x="3571403" y="5034022"/>
                  <a:pt x="3841769" y="5033698"/>
                </a:cubicBezTo>
                <a:cubicBezTo>
                  <a:pt x="3896316" y="5033536"/>
                  <a:pt x="3950549" y="5025439"/>
                  <a:pt x="4002763" y="5009673"/>
                </a:cubicBezTo>
                <a:cubicBezTo>
                  <a:pt x="4055795" y="4993554"/>
                  <a:pt x="4106656" y="4971015"/>
                  <a:pt x="4154231" y="4942569"/>
                </a:cubicBezTo>
                <a:cubicBezTo>
                  <a:pt x="4203644" y="4913038"/>
                  <a:pt x="4249970" y="4878629"/>
                  <a:pt x="4292533" y="4839876"/>
                </a:cubicBezTo>
                <a:cubicBezTo>
                  <a:pt x="4336650" y="4799770"/>
                  <a:pt x="4377279" y="4755988"/>
                  <a:pt x="4413994" y="4709013"/>
                </a:cubicBezTo>
                <a:cubicBezTo>
                  <a:pt x="4451461" y="4661163"/>
                  <a:pt x="4485183" y="4610502"/>
                  <a:pt x="4514877" y="4557479"/>
                </a:cubicBezTo>
                <a:cubicBezTo>
                  <a:pt x="4544561" y="4504561"/>
                  <a:pt x="4570177" y="4449470"/>
                  <a:pt x="4591516" y="4392674"/>
                </a:cubicBezTo>
                <a:cubicBezTo>
                  <a:pt x="4612397" y="4337269"/>
                  <a:pt x="4628678" y="4280236"/>
                  <a:pt x="4640205" y="4222154"/>
                </a:cubicBezTo>
                <a:cubicBezTo>
                  <a:pt x="4651303" y="4166558"/>
                  <a:pt x="4657009" y="4110029"/>
                  <a:pt x="4657257" y="4053338"/>
                </a:cubicBezTo>
                <a:lnTo>
                  <a:pt x="4657257" y="2982593"/>
                </a:lnTo>
                <a:cubicBezTo>
                  <a:pt x="4657257" y="2745418"/>
                  <a:pt x="4849526" y="2553149"/>
                  <a:pt x="5086702" y="2553149"/>
                </a:cubicBezTo>
                <a:cubicBezTo>
                  <a:pt x="5144031" y="2553149"/>
                  <a:pt x="5200779" y="2564628"/>
                  <a:pt x="5253602" y="2586910"/>
                </a:cubicBezTo>
                <a:cubicBezTo>
                  <a:pt x="5356324" y="2630512"/>
                  <a:pt x="5437955" y="2712523"/>
                  <a:pt x="5481090" y="2815445"/>
                </a:cubicBezTo>
                <a:cubicBezTo>
                  <a:pt x="5503229" y="2868383"/>
                  <a:pt x="5514565" y="2925207"/>
                  <a:pt x="5514432" y="2982593"/>
                </a:cubicBezTo>
                <a:lnTo>
                  <a:pt x="5514432" y="4660687"/>
                </a:lnTo>
                <a:cubicBezTo>
                  <a:pt x="5515171" y="4764505"/>
                  <a:pt x="5557920" y="4858193"/>
                  <a:pt x="5626439" y="4925743"/>
                </a:cubicBezTo>
                <a:lnTo>
                  <a:pt x="5647919" y="4943210"/>
                </a:lnTo>
                <a:lnTo>
                  <a:pt x="5647919" y="5192025"/>
                </a:lnTo>
                <a:lnTo>
                  <a:pt x="2472927" y="5192025"/>
                </a:lnTo>
                <a:cubicBezTo>
                  <a:pt x="2465306" y="5181403"/>
                  <a:pt x="2457590" y="5170419"/>
                  <a:pt x="2450064" y="5159368"/>
                </a:cubicBezTo>
                <a:cubicBezTo>
                  <a:pt x="2389305" y="5070489"/>
                  <a:pt x="2337302" y="4975921"/>
                  <a:pt x="2294786" y="4877000"/>
                </a:cubicBezTo>
                <a:cubicBezTo>
                  <a:pt x="2207087" y="4672661"/>
                  <a:pt x="2161646" y="4452699"/>
                  <a:pt x="2161199" y="4230337"/>
                </a:cubicBezTo>
                <a:lnTo>
                  <a:pt x="2159122" y="4134731"/>
                </a:lnTo>
                <a:cubicBezTo>
                  <a:pt x="2154359" y="3957266"/>
                  <a:pt x="2151568" y="3694388"/>
                  <a:pt x="2150834" y="3353395"/>
                </a:cubicBezTo>
                <a:cubicBezTo>
                  <a:pt x="1968320" y="3469415"/>
                  <a:pt x="1774460" y="3588579"/>
                  <a:pt x="1574628" y="3707591"/>
                </a:cubicBezTo>
                <a:cubicBezTo>
                  <a:pt x="1410776" y="3805169"/>
                  <a:pt x="1242542" y="3902880"/>
                  <a:pt x="1074602" y="3998086"/>
                </a:cubicBezTo>
                <a:cubicBezTo>
                  <a:pt x="1005709" y="4037144"/>
                  <a:pt x="936415" y="4076001"/>
                  <a:pt x="868654" y="4113611"/>
                </a:cubicBezTo>
                <a:cubicBezTo>
                  <a:pt x="999706" y="3952264"/>
                  <a:pt x="1009319" y="3724024"/>
                  <a:pt x="892297" y="3552227"/>
                </a:cubicBezTo>
                <a:cubicBezTo>
                  <a:pt x="803221" y="3421346"/>
                  <a:pt x="655055" y="3343135"/>
                  <a:pt x="496738" y="3343430"/>
                </a:cubicBezTo>
                <a:cubicBezTo>
                  <a:pt x="491879" y="3343430"/>
                  <a:pt x="487117" y="3343497"/>
                  <a:pt x="482591" y="3343630"/>
                </a:cubicBezTo>
                <a:cubicBezTo>
                  <a:pt x="787966" y="3173376"/>
                  <a:pt x="1251363" y="2906917"/>
                  <a:pt x="1724933" y="2604295"/>
                </a:cubicBezTo>
                <a:cubicBezTo>
                  <a:pt x="1875820" y="2507842"/>
                  <a:pt x="2020019" y="2412712"/>
                  <a:pt x="2153530" y="2321546"/>
                </a:cubicBezTo>
                <a:cubicBezTo>
                  <a:pt x="2155750" y="1960185"/>
                  <a:pt x="2158512" y="1685590"/>
                  <a:pt x="2159046" y="1634215"/>
                </a:cubicBezTo>
                <a:cubicBezTo>
                  <a:pt x="2159112" y="1628918"/>
                  <a:pt x="2159246" y="1624002"/>
                  <a:pt x="2159465" y="1619173"/>
                </a:cubicBezTo>
                <a:cubicBezTo>
                  <a:pt x="2163952" y="1536532"/>
                  <a:pt x="2172935" y="1454196"/>
                  <a:pt x="2186367" y="1372527"/>
                </a:cubicBezTo>
                <a:cubicBezTo>
                  <a:pt x="2197608" y="1302214"/>
                  <a:pt x="2211707" y="1232082"/>
                  <a:pt x="2228283" y="1164083"/>
                </a:cubicBezTo>
                <a:cubicBezTo>
                  <a:pt x="2247793" y="1083548"/>
                  <a:pt x="2271503" y="1004079"/>
                  <a:pt x="2299330" y="926021"/>
                </a:cubicBezTo>
                <a:cubicBezTo>
                  <a:pt x="2366528" y="738458"/>
                  <a:pt x="2454027" y="575768"/>
                  <a:pt x="2559397" y="442467"/>
                </a:cubicBezTo>
                <a:cubicBezTo>
                  <a:pt x="2589081" y="404839"/>
                  <a:pt x="2620852" y="368901"/>
                  <a:pt x="2654546" y="334820"/>
                </a:cubicBezTo>
                <a:cubicBezTo>
                  <a:pt x="2688869" y="300197"/>
                  <a:pt x="2725317" y="267745"/>
                  <a:pt x="2763669" y="237652"/>
                </a:cubicBezTo>
                <a:cubicBezTo>
                  <a:pt x="2844062" y="174531"/>
                  <a:pt x="2932904" y="122979"/>
                  <a:pt x="3027595" y="84498"/>
                </a:cubicBezTo>
                <a:cubicBezTo>
                  <a:pt x="3095136" y="56902"/>
                  <a:pt x="3165097" y="35634"/>
                  <a:pt x="3236573" y="20967"/>
                </a:cubicBezTo>
                <a:cubicBezTo>
                  <a:pt x="3304229" y="7166"/>
                  <a:pt x="3373095" y="145"/>
                  <a:pt x="3442150" y="9"/>
                </a:cubicBezTo>
                <a:close/>
              </a:path>
            </a:pathLst>
          </a:custGeom>
          <a:solidFill>
            <a:srgbClr val="1EB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19B0891-4C5E-40DD-8175-21DB2B9C6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971" y="6150751"/>
            <a:ext cx="771525" cy="77152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828620D-E6CC-43F0-BD7D-6B85E5BEC3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5726" y="443094"/>
            <a:ext cx="971550" cy="9715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A98481BD-004A-4D24-BB22-4E4D83F21D4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69846" y="5728656"/>
            <a:ext cx="600075" cy="600075"/>
          </a:xfrm>
          <a:prstGeom prst="rect">
            <a:avLst/>
          </a:prstGeom>
        </p:spPr>
      </p:pic>
      <p:pic>
        <p:nvPicPr>
          <p:cNvPr id="43" name="Picture 42" descr="A hand holding a white phone&#10;&#10;Description automatically generated with low confidence">
            <a:extLst>
              <a:ext uri="{FF2B5EF4-FFF2-40B4-BE49-F238E27FC236}">
                <a16:creationId xmlns:a16="http://schemas.microsoft.com/office/drawing/2014/main" id="{6A4A3916-0270-4E05-B46C-F25B853305E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30" y="201960"/>
            <a:ext cx="5448300" cy="6734175"/>
          </a:xfrm>
          <a:prstGeom prst="rect">
            <a:avLst/>
          </a:prstGeom>
        </p:spPr>
      </p:pic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54A8CB0F-DDB9-44C1-865C-0E1AFE848F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10061" y="1909820"/>
            <a:ext cx="2166777" cy="201502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F083829-2D35-49CF-8402-FB0F40ADFF4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31793" y="2093604"/>
            <a:ext cx="4099337" cy="17693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bg1"/>
                </a:solidFill>
                <a:latin typeface="Max-Regular" pitchFamily="50" charset="0"/>
              </a:defRPr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050"/>
            </a:lvl4pPr>
            <a:lvl5pPr marL="1828800" indent="0" algn="ctr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B9EDF67-5F77-4B2C-8609-85B90D74E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793" y="3254033"/>
            <a:ext cx="4099337" cy="17693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050"/>
            </a:lvl4pPr>
            <a:lvl5pPr marL="1828800" indent="0" algn="ctr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00875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Step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esented by:">
            <a:extLst>
              <a:ext uri="{FF2B5EF4-FFF2-40B4-BE49-F238E27FC236}">
                <a16:creationId xmlns:a16="http://schemas.microsoft.com/office/drawing/2014/main" id="{C1203F78-7E79-4D80-A9B9-650F4CA77F4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44948" y="1646175"/>
            <a:ext cx="4838700" cy="2519232"/>
          </a:xfrm>
          <a:prstGeom prst="rect">
            <a:avLst/>
          </a:prstGeom>
        </p:spPr>
        <p:txBody>
          <a:bodyPr/>
          <a:lstStyle>
            <a:lvl1pPr marL="173038" indent="-173038">
              <a:buSzPct val="100000"/>
              <a:buFont typeface="Arial" panose="020B0604020202020204" pitchFamily="34" charset="0"/>
              <a:buChar char="•"/>
              <a:tabLst>
                <a:tab pos="173038" algn="l"/>
              </a:tabLst>
              <a:defRPr sz="20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lvl="0"/>
            <a:r>
              <a:rPr lang="en-US" dirty="0"/>
              <a:t>Bullet Points</a:t>
            </a:r>
          </a:p>
        </p:txBody>
      </p:sp>
      <p:sp>
        <p:nvSpPr>
          <p:cNvPr id="13" name="Presenter Name">
            <a:extLst>
              <a:ext uri="{FF2B5EF4-FFF2-40B4-BE49-F238E27FC236}">
                <a16:creationId xmlns:a16="http://schemas.microsoft.com/office/drawing/2014/main" id="{C4BBC23C-BDD9-422E-8D7B-7ABC6D99D16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21580" y="796537"/>
            <a:ext cx="5368324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spc="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Next Steps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01543E7-E3C3-4CDB-9F8D-46E064651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46" y="796537"/>
            <a:ext cx="4680000" cy="4680000"/>
          </a:xfrm>
          <a:prstGeom prst="flowChartConnector">
            <a:avLst/>
          </a:prstGeom>
          <a:solidFill>
            <a:schemeClr val="bg1"/>
          </a:solidFill>
          <a:ln w="104775" cap="rnd">
            <a:noFill/>
          </a:ln>
          <a:effectLst>
            <a:outerShdw blurRad="317500" dist="139700" dir="4020000" algn="tl" rotWithShape="0">
              <a:prstClr val="black">
                <a:alpha val="7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54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esenter Name">
            <a:extLst>
              <a:ext uri="{FF2B5EF4-FFF2-40B4-BE49-F238E27FC236}">
                <a16:creationId xmlns:a16="http://schemas.microsoft.com/office/drawing/2014/main" id="{C4BBC23C-BDD9-422E-8D7B-7ABC6D99D16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551176" y="2835791"/>
            <a:ext cx="2673786" cy="11864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200" b="1" spc="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Next Steps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01543E7-E3C3-4CDB-9F8D-46E064651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916" y="1577845"/>
            <a:ext cx="3702311" cy="3702311"/>
          </a:xfrm>
          <a:prstGeom prst="flowChartConnector">
            <a:avLst/>
          </a:prstGeom>
          <a:solidFill>
            <a:schemeClr val="bg1"/>
          </a:solidFill>
          <a:ln w="104775" cap="rnd">
            <a:noFill/>
          </a:ln>
          <a:effectLst>
            <a:outerShdw blurRad="317500" dist="139700" dir="4020000" algn="tl" rotWithShape="0">
              <a:prstClr val="black">
                <a:alpha val="7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33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esented by:">
            <a:extLst>
              <a:ext uri="{FF2B5EF4-FFF2-40B4-BE49-F238E27FC236}">
                <a16:creationId xmlns:a16="http://schemas.microsoft.com/office/drawing/2014/main" id="{E91C69B2-7B29-4F3C-A360-44F2DE2E9B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61964" y="2910117"/>
            <a:ext cx="3749061" cy="814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38" name="Presented by:">
            <a:extLst>
              <a:ext uri="{FF2B5EF4-FFF2-40B4-BE49-F238E27FC236}">
                <a16:creationId xmlns:a16="http://schemas.microsoft.com/office/drawing/2014/main" id="{6ED538E9-161C-4A5F-B869-FB09818F46C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5765" y="2294889"/>
            <a:ext cx="3863482" cy="43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C439EC0-77D6-41B5-BCE9-7B1C947AA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9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60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esented by:">
            <a:extLst>
              <a:ext uri="{FF2B5EF4-FFF2-40B4-BE49-F238E27FC236}">
                <a16:creationId xmlns:a16="http://schemas.microsoft.com/office/drawing/2014/main" id="{E91C69B2-7B29-4F3C-A360-44F2DE2E9B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61964" y="2910117"/>
            <a:ext cx="3749061" cy="814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38" name="Presented by:">
            <a:extLst>
              <a:ext uri="{FF2B5EF4-FFF2-40B4-BE49-F238E27FC236}">
                <a16:creationId xmlns:a16="http://schemas.microsoft.com/office/drawing/2014/main" id="{6ED538E9-161C-4A5F-B869-FB09818F46C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5765" y="2294889"/>
            <a:ext cx="3863482" cy="43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39EC0-77D6-41B5-BCE9-7B1C947AA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76"/>
            <a:ext cx="7594600" cy="68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8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esented by:">
            <a:extLst>
              <a:ext uri="{FF2B5EF4-FFF2-40B4-BE49-F238E27FC236}">
                <a16:creationId xmlns:a16="http://schemas.microsoft.com/office/drawing/2014/main" id="{E91C69B2-7B29-4F3C-A360-44F2DE2E9B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61964" y="2910117"/>
            <a:ext cx="3749061" cy="814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38" name="Presented by:">
            <a:extLst>
              <a:ext uri="{FF2B5EF4-FFF2-40B4-BE49-F238E27FC236}">
                <a16:creationId xmlns:a16="http://schemas.microsoft.com/office/drawing/2014/main" id="{6ED538E9-161C-4A5F-B869-FB09818F46C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5765" y="2294889"/>
            <a:ext cx="3863482" cy="43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39EC0-77D6-41B5-BCE9-7B1C947AA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46"/>
            <a:ext cx="7594600" cy="68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56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439EC0-77D6-41B5-BCE9-7B1C947AA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" y="1146"/>
            <a:ext cx="7592060" cy="6855707"/>
          </a:xfrm>
          <a:prstGeom prst="rect">
            <a:avLst/>
          </a:prstGeom>
        </p:spPr>
      </p:pic>
      <p:sp>
        <p:nvSpPr>
          <p:cNvPr id="37" name="Presented by:">
            <a:extLst>
              <a:ext uri="{FF2B5EF4-FFF2-40B4-BE49-F238E27FC236}">
                <a16:creationId xmlns:a16="http://schemas.microsoft.com/office/drawing/2014/main" id="{E91C69B2-7B29-4F3C-A360-44F2DE2E9B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61964" y="2910117"/>
            <a:ext cx="3749061" cy="814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38" name="Presented by:">
            <a:extLst>
              <a:ext uri="{FF2B5EF4-FFF2-40B4-BE49-F238E27FC236}">
                <a16:creationId xmlns:a16="http://schemas.microsoft.com/office/drawing/2014/main" id="{6ED538E9-161C-4A5F-B869-FB09818F46C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5765" y="2294889"/>
            <a:ext cx="3863482" cy="43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1155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BBB723-7A83-459F-852E-712114451C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79599" y="278130"/>
            <a:ext cx="5669915" cy="2743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 </a:t>
            </a:r>
            <a:r>
              <a:rPr lang="en-US" dirty="0" err="1"/>
              <a:t>url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87F03-410B-4DA6-9C07-C5726ED2937D}"/>
              </a:ext>
            </a:extLst>
          </p:cNvPr>
          <p:cNvSpPr txBox="1"/>
          <p:nvPr userDrawn="1"/>
        </p:nvSpPr>
        <p:spPr>
          <a:xfrm>
            <a:off x="1408552" y="280675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878787"/>
                </a:solidFill>
              </a:rPr>
              <a:t>https://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BE27EC9-71B8-40E4-B0F9-F89449F312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365" y="3810"/>
            <a:ext cx="1741805" cy="2743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 name</a:t>
            </a:r>
          </a:p>
        </p:txBody>
      </p:sp>
    </p:spTree>
    <p:extLst>
      <p:ext uri="{BB962C8B-B14F-4D97-AF65-F5344CB8AC3E}">
        <p14:creationId xmlns:p14="http://schemas.microsoft.com/office/powerpoint/2010/main" val="2434747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276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ogo">
            <a:extLst>
              <a:ext uri="{FF2B5EF4-FFF2-40B4-BE49-F238E27FC236}">
                <a16:creationId xmlns:a16="http://schemas.microsoft.com/office/drawing/2014/main" id="{2DFC8F8B-6771-448C-AA7C-F619289A0683}"/>
              </a:ext>
            </a:extLst>
          </p:cNvPr>
          <p:cNvGrpSpPr/>
          <p:nvPr userDrawn="1"/>
        </p:nvGrpSpPr>
        <p:grpSpPr>
          <a:xfrm>
            <a:off x="594494" y="5194194"/>
            <a:ext cx="1691506" cy="987141"/>
            <a:chOff x="525152" y="4737024"/>
            <a:chExt cx="1025539" cy="598491"/>
          </a:xfrm>
        </p:grpSpPr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DCBBB891-B03F-4698-97D0-B20F8A7F4AF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46BB1DB5-9E12-43EA-B605-C1DE269987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01034EC1-E8E9-482C-838B-238DE4F1F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4FF6BBF5-A310-4F1D-9D17-5730223912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">
              <a:extLst>
                <a:ext uri="{FF2B5EF4-FFF2-40B4-BE49-F238E27FC236}">
                  <a16:creationId xmlns:a16="http://schemas.microsoft.com/office/drawing/2014/main" id="{03F557E8-3BA6-4E12-B0FA-0ECBA9D66D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884B4EA2-CCAD-4A01-BF0D-47CAE58D38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B19DA2AA-63B9-4F88-8B5E-A2F28EFDF6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3A25F0E6-3596-4ECB-97CA-566FD33AC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B892D4D9-D8AA-41B3-845A-6939964BC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B1EC70F9-8559-4E44-A3AF-619779749E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74165F7D-92B5-4491-A04D-E3706E29E3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829A8AAE-6337-4F84-8FB7-4635DE7F9F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A469917F-14DA-4808-8A8C-C2E8466559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4CCA2108-21F2-4AF9-8478-ED55721E6F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3DD9EB34-8930-4377-AC7A-295EB96A43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2A45D6C7-C40F-4604-9860-F9E87971E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7BFF9C3D-1E3B-443B-A0CE-F0E75D293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8664CAD-83F0-4A91-9D21-BD0C237F23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2200008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Slogan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82218F6-11A2-4D9F-BE4E-8A54BE4C02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0660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7CC1C1B-40D4-411F-A3D5-A4E43AD763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702" y="1382827"/>
            <a:ext cx="6121432" cy="67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baseline="0" dirty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Presentation </a:t>
            </a:r>
            <a:r>
              <a:rPr lang="en-US" dirty="0" err="1"/>
              <a:t>Breif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87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27676" y="4371967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DA6E70-DA68-4765-9609-69243FCFB17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7912" y="1915444"/>
            <a:ext cx="3456997" cy="104881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Insert Logo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E91DF5C-E5F9-4B24-AADE-14F98AED2E53}"/>
              </a:ext>
            </a:extLst>
          </p:cNvPr>
          <p:cNvGrpSpPr/>
          <p:nvPr userDrawn="1"/>
        </p:nvGrpSpPr>
        <p:grpSpPr>
          <a:xfrm>
            <a:off x="704222" y="5582844"/>
            <a:ext cx="1025539" cy="598491"/>
            <a:chOff x="525152" y="4737024"/>
            <a:chExt cx="1025539" cy="598491"/>
          </a:xfrm>
        </p:grpSpPr>
        <p:sp>
          <p:nvSpPr>
            <p:cNvPr id="10" name="AutoShape 48">
              <a:extLst>
                <a:ext uri="{FF2B5EF4-FFF2-40B4-BE49-F238E27FC236}">
                  <a16:creationId xmlns:a16="http://schemas.microsoft.com/office/drawing/2014/main" id="{360421C9-E7C3-465C-A00F-48295ABA909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0">
              <a:extLst>
                <a:ext uri="{FF2B5EF4-FFF2-40B4-BE49-F238E27FC236}">
                  <a16:creationId xmlns:a16="http://schemas.microsoft.com/office/drawing/2014/main" id="{A915D0E2-480D-4904-8F77-4DB5B6D6A2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id="{8E1410DC-6D1B-4385-86A3-CFBD17710B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id="{3EF6E2C6-1C4A-4B9F-A6FC-16000B35D8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3">
              <a:extLst>
                <a:ext uri="{FF2B5EF4-FFF2-40B4-BE49-F238E27FC236}">
                  <a16:creationId xmlns:a16="http://schemas.microsoft.com/office/drawing/2014/main" id="{1D9BF68E-925D-492B-9B6E-054E524CF4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4">
              <a:extLst>
                <a:ext uri="{FF2B5EF4-FFF2-40B4-BE49-F238E27FC236}">
                  <a16:creationId xmlns:a16="http://schemas.microsoft.com/office/drawing/2014/main" id="{1E71E349-BAD1-4A6A-9F8D-329F30FD30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5">
              <a:extLst>
                <a:ext uri="{FF2B5EF4-FFF2-40B4-BE49-F238E27FC236}">
                  <a16:creationId xmlns:a16="http://schemas.microsoft.com/office/drawing/2014/main" id="{08E7211D-7A3B-4927-81F4-52845F4CDF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98AD19D6-92A8-4784-81AB-8633ABE8DE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1190B3C2-86F8-4A0A-915B-E77DA77BF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8172251C-4D16-45EF-BAEA-5DF0F8A14A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F4E950A0-E6BA-4C9E-B70F-4347D8DDFF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89DE5D38-F47A-42AD-8451-977493756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3CDD1CDE-76ED-483A-8FA7-560D6B7CCF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2">
              <a:extLst>
                <a:ext uri="{FF2B5EF4-FFF2-40B4-BE49-F238E27FC236}">
                  <a16:creationId xmlns:a16="http://schemas.microsoft.com/office/drawing/2014/main" id="{738BE1DD-CE3F-4443-A0AE-B5F58ABE7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3">
              <a:extLst>
                <a:ext uri="{FF2B5EF4-FFF2-40B4-BE49-F238E27FC236}">
                  <a16:creationId xmlns:a16="http://schemas.microsoft.com/office/drawing/2014/main" id="{4618344A-7D51-46E9-AA3B-B0CBB4799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E0AAB0A6-896E-441D-AB2A-D817BE561C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357FAFC1-1CCC-4201-ACF8-6AF698C041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C6DCD3B-2CE0-4570-9E63-AB73E891BD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AE3B276-42F0-4F00-8E8E-63269FA552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40" name="Presenter Name">
            <a:extLst>
              <a:ext uri="{FF2B5EF4-FFF2-40B4-BE49-F238E27FC236}">
                <a16:creationId xmlns:a16="http://schemas.microsoft.com/office/drawing/2014/main" id="{DCFAD706-1D56-426A-A1A4-88A15F42CCC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727676" y="4668380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1" name="Presenter Name">
            <a:extLst>
              <a:ext uri="{FF2B5EF4-FFF2-40B4-BE49-F238E27FC236}">
                <a16:creationId xmlns:a16="http://schemas.microsoft.com/office/drawing/2014/main" id="{DC8F7A2E-5C5A-46CC-A7B1-C8A05B50D67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27676" y="495889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3222727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resented by:">
            <a:extLst>
              <a:ext uri="{FF2B5EF4-FFF2-40B4-BE49-F238E27FC236}">
                <a16:creationId xmlns:a16="http://schemas.microsoft.com/office/drawing/2014/main" id="{CFD88895-4816-4073-894A-BBFE03055ED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44948" y="1426256"/>
            <a:ext cx="7392054" cy="1583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SzPct val="100000"/>
              <a:buFont typeface="Arial" panose="020B0604020202020204" pitchFamily="34" charset="0"/>
              <a:buNone/>
              <a:tabLst>
                <a:tab pos="173038" algn="l"/>
              </a:tabLst>
              <a:defRPr sz="20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Separator Description</a:t>
            </a:r>
          </a:p>
        </p:txBody>
      </p:sp>
      <p:sp>
        <p:nvSpPr>
          <p:cNvPr id="52" name="Presenter Name">
            <a:extLst>
              <a:ext uri="{FF2B5EF4-FFF2-40B4-BE49-F238E27FC236}">
                <a16:creationId xmlns:a16="http://schemas.microsoft.com/office/drawing/2014/main" id="{8C7008CB-B0B2-423C-B2DC-77084E1DB20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21579" y="796537"/>
            <a:ext cx="7415423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spc="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Separator Title</a:t>
            </a:r>
          </a:p>
        </p:txBody>
      </p:sp>
    </p:spTree>
    <p:extLst>
      <p:ext uri="{BB962C8B-B14F-4D97-AF65-F5344CB8AC3E}">
        <p14:creationId xmlns:p14="http://schemas.microsoft.com/office/powerpoint/2010/main" val="3102740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8664CAD-83F0-4A91-9D21-BD0C237F23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2200008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Slogan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82218F6-11A2-4D9F-BE4E-8A54BE4C02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2134" y="780660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7CC1C1B-40D4-411F-A3D5-A4E43AD763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4702" y="1382827"/>
            <a:ext cx="6121432" cy="675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5000" kern="1200" baseline="0" dirty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Presentation Brief</a:t>
            </a:r>
          </a:p>
        </p:txBody>
      </p:sp>
      <p:grpSp>
        <p:nvGrpSpPr>
          <p:cNvPr id="4" name="Logo">
            <a:extLst>
              <a:ext uri="{FF2B5EF4-FFF2-40B4-BE49-F238E27FC236}">
                <a16:creationId xmlns:a16="http://schemas.microsoft.com/office/drawing/2014/main" id="{0DCC1265-FDBA-3DC6-0713-B391102FBCB8}"/>
              </a:ext>
            </a:extLst>
          </p:cNvPr>
          <p:cNvGrpSpPr/>
          <p:nvPr userDrawn="1"/>
        </p:nvGrpSpPr>
        <p:grpSpPr>
          <a:xfrm>
            <a:off x="586992" y="5161151"/>
            <a:ext cx="1778256" cy="1037768"/>
            <a:chOff x="525152" y="4737024"/>
            <a:chExt cx="1025539" cy="598491"/>
          </a:xfrm>
        </p:grpSpPr>
        <p:sp>
          <p:nvSpPr>
            <p:cNvPr id="5" name="AutoShape 48">
              <a:extLst>
                <a:ext uri="{FF2B5EF4-FFF2-40B4-BE49-F238E27FC236}">
                  <a16:creationId xmlns:a16="http://schemas.microsoft.com/office/drawing/2014/main" id="{009FCCCB-62EA-8027-5C8D-8788C563F30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0">
              <a:extLst>
                <a:ext uri="{FF2B5EF4-FFF2-40B4-BE49-F238E27FC236}">
                  <a16:creationId xmlns:a16="http://schemas.microsoft.com/office/drawing/2014/main" id="{1B563B54-4A28-F721-FB4C-471DE48F6C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51">
              <a:extLst>
                <a:ext uri="{FF2B5EF4-FFF2-40B4-BE49-F238E27FC236}">
                  <a16:creationId xmlns:a16="http://schemas.microsoft.com/office/drawing/2014/main" id="{6C7D58B9-79D8-21D2-4A77-BD82F8944C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52">
              <a:extLst>
                <a:ext uri="{FF2B5EF4-FFF2-40B4-BE49-F238E27FC236}">
                  <a16:creationId xmlns:a16="http://schemas.microsoft.com/office/drawing/2014/main" id="{9E58AE26-8D11-E622-3DF5-7A27BB0DFE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53">
              <a:extLst>
                <a:ext uri="{FF2B5EF4-FFF2-40B4-BE49-F238E27FC236}">
                  <a16:creationId xmlns:a16="http://schemas.microsoft.com/office/drawing/2014/main" id="{8F24DCE2-0B9B-2D91-467C-1798A0B2A8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4">
              <a:extLst>
                <a:ext uri="{FF2B5EF4-FFF2-40B4-BE49-F238E27FC236}">
                  <a16:creationId xmlns:a16="http://schemas.microsoft.com/office/drawing/2014/main" id="{A7D0F08C-8745-24FE-6280-A610DFD083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80BE01F5-03EB-B535-74C0-1BCDC7309D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6">
              <a:extLst>
                <a:ext uri="{FF2B5EF4-FFF2-40B4-BE49-F238E27FC236}">
                  <a16:creationId xmlns:a16="http://schemas.microsoft.com/office/drawing/2014/main" id="{B86CFDAD-A875-A317-F555-7CD5444A15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6EF9EF23-BE1E-6BDE-B544-6FEC019B1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7BE74439-99AF-8280-7567-D369296D1D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9">
              <a:extLst>
                <a:ext uri="{FF2B5EF4-FFF2-40B4-BE49-F238E27FC236}">
                  <a16:creationId xmlns:a16="http://schemas.microsoft.com/office/drawing/2014/main" id="{B68DDEA5-B623-285C-0176-E72B6A9C08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5E815F8A-77FC-78D4-EBDF-DB9228E58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C7D6B86-772A-CEBD-313A-F5EA174992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86381F0D-24DE-7288-CAA2-36547327E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3">
              <a:extLst>
                <a:ext uri="{FF2B5EF4-FFF2-40B4-BE49-F238E27FC236}">
                  <a16:creationId xmlns:a16="http://schemas.microsoft.com/office/drawing/2014/main" id="{654039D4-3EE4-2AAC-9D0D-9953114830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4">
              <a:extLst>
                <a:ext uri="{FF2B5EF4-FFF2-40B4-BE49-F238E27FC236}">
                  <a16:creationId xmlns:a16="http://schemas.microsoft.com/office/drawing/2014/main" id="{37CD8036-21AC-45C7-D2D6-CA4FD9B0D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5">
              <a:extLst>
                <a:ext uri="{FF2B5EF4-FFF2-40B4-BE49-F238E27FC236}">
                  <a16:creationId xmlns:a16="http://schemas.microsoft.com/office/drawing/2014/main" id="{EC375B20-DA99-CEBC-B877-C6F1D688E3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822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514AA-D893-470D-ADAD-CF1F5F1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575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344805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D514AA-D893-470D-ADAD-CF1F5F19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249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_Icon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680" y="398191"/>
            <a:ext cx="10515600" cy="47556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22079" y="6360385"/>
            <a:ext cx="1497926" cy="357054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822483"/>
            <a:ext cx="344805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FB80A1-0CFC-4A88-A60F-ADA86ED2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931B4E0-1B5C-404E-AB43-A782595AAB5C}"/>
              </a:ext>
            </a:extLst>
          </p:cNvPr>
          <p:cNvSpPr txBox="1">
            <a:spLocks/>
          </p:cNvSpPr>
          <p:nvPr userDrawn="1"/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8F2E78F9-3684-431B-B96D-A43BEBB19EF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93539" y="1381990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71101E1C-4347-44DF-91CA-21FCA4E7A3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32473" y="1742818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6" name="Text Placeholder 75">
            <a:extLst>
              <a:ext uri="{FF2B5EF4-FFF2-40B4-BE49-F238E27FC236}">
                <a16:creationId xmlns:a16="http://schemas.microsoft.com/office/drawing/2014/main" id="{D4EA1BEF-B8DF-4FC1-B8EE-E7E0A862AC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32472" y="1231181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05864AA2-A9AB-41B6-8E7C-B4C8403BA9B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09215" y="1606859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7CD0EA8C-EAAC-41C2-89BA-F3D773D2186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4313699" y="1381990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31C6E13D-4FB2-47EF-A7FD-EED17505F1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52633" y="1742818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0" name="Text Placeholder 75">
            <a:extLst>
              <a:ext uri="{FF2B5EF4-FFF2-40B4-BE49-F238E27FC236}">
                <a16:creationId xmlns:a16="http://schemas.microsoft.com/office/drawing/2014/main" id="{07BA6D0F-F6CA-4F6A-AA6C-5B809FF853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52632" y="1231181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9371EC1-40F5-45AF-B32C-8F1CBDC4438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529375" y="1606859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32" name="Content Placeholder 6">
            <a:extLst>
              <a:ext uri="{FF2B5EF4-FFF2-40B4-BE49-F238E27FC236}">
                <a16:creationId xmlns:a16="http://schemas.microsoft.com/office/drawing/2014/main" id="{3E6F6CCF-00A0-4C79-9C96-5AB4610B2F1C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7927" y="1381990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F67B20F2-1729-48C3-8FAF-E01781F9970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66861" y="1742818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Text Placeholder 75">
            <a:extLst>
              <a:ext uri="{FF2B5EF4-FFF2-40B4-BE49-F238E27FC236}">
                <a16:creationId xmlns:a16="http://schemas.microsoft.com/office/drawing/2014/main" id="{7530DA0A-B837-4604-8B1B-5385B8D4084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6860" y="1231181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654288F-9E19-427C-8501-890DB216E77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43603" y="1606859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36" name="Content Placeholder 6">
            <a:extLst>
              <a:ext uri="{FF2B5EF4-FFF2-40B4-BE49-F238E27FC236}">
                <a16:creationId xmlns:a16="http://schemas.microsoft.com/office/drawing/2014/main" id="{165E5515-1B65-4F4C-B7CC-07D33998C993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493539" y="3275847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4ABDD70B-AE28-4231-B08B-6D5430CBF6D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32473" y="3636675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ext Placeholder 75">
            <a:extLst>
              <a:ext uri="{FF2B5EF4-FFF2-40B4-BE49-F238E27FC236}">
                <a16:creationId xmlns:a16="http://schemas.microsoft.com/office/drawing/2014/main" id="{B9BA65AA-3881-40BF-88AA-2D0D7F6DA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2472" y="3125038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21943263-DB0F-4BF2-88AF-EB693DE4C13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09215" y="3500716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190AD9E7-DB54-4705-B2A6-162F0A4DAE63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4313699" y="3275847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93FAE55F-DDDC-417D-9C8E-6F9133198C4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52633" y="3636675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2" name="Text Placeholder 75">
            <a:extLst>
              <a:ext uri="{FF2B5EF4-FFF2-40B4-BE49-F238E27FC236}">
                <a16:creationId xmlns:a16="http://schemas.microsoft.com/office/drawing/2014/main" id="{78F96C0E-ED1B-4AD2-94F5-1C94D55B927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2632" y="3125038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A8674D18-F22A-41E1-8971-A27B51F3B42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529375" y="3500716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44" name="Content Placeholder 6">
            <a:extLst>
              <a:ext uri="{FF2B5EF4-FFF2-40B4-BE49-F238E27FC236}">
                <a16:creationId xmlns:a16="http://schemas.microsoft.com/office/drawing/2014/main" id="{F44E08D2-7523-4350-8624-D9370CAC01C6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8127927" y="3275847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06071821-103E-4173-825F-B0B166A31F9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66861" y="3636675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6" name="Text Placeholder 75">
            <a:extLst>
              <a:ext uri="{FF2B5EF4-FFF2-40B4-BE49-F238E27FC236}">
                <a16:creationId xmlns:a16="http://schemas.microsoft.com/office/drawing/2014/main" id="{FE65C50A-4685-4C66-A51A-09F701E9F48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266860" y="3125038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2CA56118-5C13-4F69-877A-4D34B7246C2B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343603" y="3500716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48" name="Content Placeholder 6">
            <a:extLst>
              <a:ext uri="{FF2B5EF4-FFF2-40B4-BE49-F238E27FC236}">
                <a16:creationId xmlns:a16="http://schemas.microsoft.com/office/drawing/2014/main" id="{2099C4B1-F516-4633-937E-2CAE0EF70E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493539" y="5169704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FA8F2FA0-01CD-4EE9-AC15-28A03E9AA45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32473" y="5530532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0" name="Text Placeholder 75">
            <a:extLst>
              <a:ext uri="{FF2B5EF4-FFF2-40B4-BE49-F238E27FC236}">
                <a16:creationId xmlns:a16="http://schemas.microsoft.com/office/drawing/2014/main" id="{1640A6A6-51B2-413B-A38D-37982E66A08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32472" y="5018895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51" name="Picture Placeholder 12">
            <a:extLst>
              <a:ext uri="{FF2B5EF4-FFF2-40B4-BE49-F238E27FC236}">
                <a16:creationId xmlns:a16="http://schemas.microsoft.com/office/drawing/2014/main" id="{B8698DC9-934C-496B-9A3B-AF330701EBFA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09215" y="5394573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52" name="Content Placeholder 6">
            <a:extLst>
              <a:ext uri="{FF2B5EF4-FFF2-40B4-BE49-F238E27FC236}">
                <a16:creationId xmlns:a16="http://schemas.microsoft.com/office/drawing/2014/main" id="{45FFFCF0-4401-4735-93B8-B8629467DA9C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4313699" y="5169704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19">
            <a:extLst>
              <a:ext uri="{FF2B5EF4-FFF2-40B4-BE49-F238E27FC236}">
                <a16:creationId xmlns:a16="http://schemas.microsoft.com/office/drawing/2014/main" id="{61CC85EB-55F0-4EE5-8F6C-61F4AD0329B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52633" y="5530532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4" name="Text Placeholder 75">
            <a:extLst>
              <a:ext uri="{FF2B5EF4-FFF2-40B4-BE49-F238E27FC236}">
                <a16:creationId xmlns:a16="http://schemas.microsoft.com/office/drawing/2014/main" id="{ECBAA99B-676E-491E-9B81-568407D4B9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52632" y="5018895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1D847465-B4CA-462E-8329-7739964FFD7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529375" y="5394573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668D36D8-09DE-486E-B201-E10B41116885}"/>
              </a:ext>
            </a:extLst>
          </p:cNvPr>
          <p:cNvSpPr>
            <a:spLocks noGrp="1"/>
          </p:cNvSpPr>
          <p:nvPr>
            <p:ph sz="quarter" idx="57"/>
          </p:nvPr>
        </p:nvSpPr>
        <p:spPr>
          <a:xfrm>
            <a:off x="8127927" y="5169704"/>
            <a:ext cx="946800" cy="946800"/>
          </a:xfrm>
          <a:prstGeom prst="ellipse">
            <a:avLst/>
          </a:prstGeom>
          <a:ln>
            <a:solidFill>
              <a:srgbClr val="707070"/>
            </a:solidFill>
          </a:ln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19">
            <a:extLst>
              <a:ext uri="{FF2B5EF4-FFF2-40B4-BE49-F238E27FC236}">
                <a16:creationId xmlns:a16="http://schemas.microsoft.com/office/drawing/2014/main" id="{11149954-ECBA-4FAC-9520-8A5B558C615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66861" y="5530532"/>
            <a:ext cx="2625974" cy="8165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1200">
                <a:solidFill>
                  <a:srgbClr val="323232"/>
                </a:solidFill>
              </a:defRPr>
            </a:lvl1pPr>
            <a:lvl2pPr marL="457200" indent="0">
              <a:buNone/>
              <a:defRPr sz="1200">
                <a:solidFill>
                  <a:srgbClr val="323232"/>
                </a:solidFill>
              </a:defRPr>
            </a:lvl2pPr>
            <a:lvl3pPr marL="914400" indent="0">
              <a:buNone/>
              <a:defRPr sz="1100">
                <a:solidFill>
                  <a:srgbClr val="323232"/>
                </a:solidFill>
              </a:defRPr>
            </a:lvl3pPr>
            <a:lvl4pPr marL="1371600" indent="0">
              <a:buNone/>
              <a:defRPr sz="1050">
                <a:solidFill>
                  <a:srgbClr val="323232"/>
                </a:solidFill>
              </a:defRPr>
            </a:lvl4pPr>
            <a:lvl5pPr marL="1828800" indent="0">
              <a:buNone/>
              <a:defRPr sz="1050">
                <a:solidFill>
                  <a:srgbClr val="323232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8" name="Text Placeholder 75">
            <a:extLst>
              <a:ext uri="{FF2B5EF4-FFF2-40B4-BE49-F238E27FC236}">
                <a16:creationId xmlns:a16="http://schemas.microsoft.com/office/drawing/2014/main" id="{C75A2AC8-D5AF-447B-A476-23C971AC177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66860" y="5018895"/>
            <a:ext cx="2625974" cy="5116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sz="1400">
                <a:solidFill>
                  <a:srgbClr val="323232"/>
                </a:solidFill>
                <a:latin typeface="+mj-lt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D4D81221-B45B-48B9-A86E-0D861EE3EE5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343603" y="5394573"/>
            <a:ext cx="515448" cy="51544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anchor="ctr"/>
          <a:lstStyle>
            <a:lvl1pPr marL="0" indent="0" algn="ctr">
              <a:buNone/>
              <a:defRPr sz="1000" b="1"/>
            </a:lvl1pPr>
          </a:lstStyle>
          <a:p>
            <a:r>
              <a:rPr lang="en-US" dirty="0"/>
              <a:t>Icon here</a:t>
            </a:r>
          </a:p>
        </p:txBody>
      </p:sp>
    </p:spTree>
    <p:extLst>
      <p:ext uri="{BB962C8B-B14F-4D97-AF65-F5344CB8AC3E}">
        <p14:creationId xmlns:p14="http://schemas.microsoft.com/office/powerpoint/2010/main" val="35954973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Step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esented by:">
            <a:extLst>
              <a:ext uri="{FF2B5EF4-FFF2-40B4-BE49-F238E27FC236}">
                <a16:creationId xmlns:a16="http://schemas.microsoft.com/office/drawing/2014/main" id="{C1203F78-7E79-4D80-A9B9-650F4CA77F4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44948" y="1646175"/>
            <a:ext cx="4838700" cy="2519232"/>
          </a:xfrm>
          <a:prstGeom prst="rect">
            <a:avLst/>
          </a:prstGeom>
        </p:spPr>
        <p:txBody>
          <a:bodyPr/>
          <a:lstStyle>
            <a:lvl1pPr marL="173038" indent="-173038">
              <a:buSzPct val="100000"/>
              <a:buFont typeface="Arial" panose="020B0604020202020204" pitchFamily="34" charset="0"/>
              <a:buChar char="•"/>
              <a:tabLst>
                <a:tab pos="173038" algn="l"/>
              </a:tabLst>
              <a:defRPr sz="20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Bullet Points</a:t>
            </a:r>
          </a:p>
          <a:p>
            <a:pPr lvl="0"/>
            <a:r>
              <a:rPr lang="en-US" dirty="0"/>
              <a:t>Bullet Points</a:t>
            </a:r>
          </a:p>
        </p:txBody>
      </p:sp>
      <p:sp>
        <p:nvSpPr>
          <p:cNvPr id="13" name="Presenter Name">
            <a:extLst>
              <a:ext uri="{FF2B5EF4-FFF2-40B4-BE49-F238E27FC236}">
                <a16:creationId xmlns:a16="http://schemas.microsoft.com/office/drawing/2014/main" id="{C4BBC23C-BDD9-422E-8D7B-7ABC6D99D16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21580" y="796537"/>
            <a:ext cx="5368324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spc="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Next Steps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01543E7-E3C3-4CDB-9F8D-46E064651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346" y="796537"/>
            <a:ext cx="4680000" cy="4680000"/>
          </a:xfrm>
          <a:prstGeom prst="flowChartConnector">
            <a:avLst/>
          </a:prstGeom>
          <a:solidFill>
            <a:schemeClr val="bg1"/>
          </a:solidFill>
          <a:ln w="104775" cap="rnd">
            <a:noFill/>
          </a:ln>
          <a:effectLst>
            <a:outerShdw blurRad="317500" dist="139700" dir="4020000" algn="tl" rotWithShape="0">
              <a:prstClr val="black">
                <a:alpha val="7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266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xtSte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esenter Name">
            <a:extLst>
              <a:ext uri="{FF2B5EF4-FFF2-40B4-BE49-F238E27FC236}">
                <a16:creationId xmlns:a16="http://schemas.microsoft.com/office/drawing/2014/main" id="{C4BBC23C-BDD9-422E-8D7B-7ABC6D99D16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551176" y="2835791"/>
            <a:ext cx="2673786" cy="11864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200" b="1" spc="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Next Steps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01543E7-E3C3-4CDB-9F8D-46E064651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916" y="1577845"/>
            <a:ext cx="3702311" cy="3702311"/>
          </a:xfrm>
          <a:prstGeom prst="flowChartConnector">
            <a:avLst/>
          </a:prstGeom>
          <a:solidFill>
            <a:schemeClr val="bg1"/>
          </a:solidFill>
          <a:ln w="104775" cap="rnd">
            <a:noFill/>
          </a:ln>
          <a:effectLst>
            <a:outerShdw blurRad="317500" dist="139700" dir="4020000" algn="tl" rotWithShape="0">
              <a:prstClr val="black">
                <a:alpha val="7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37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esented by:">
            <a:extLst>
              <a:ext uri="{FF2B5EF4-FFF2-40B4-BE49-F238E27FC236}">
                <a16:creationId xmlns:a16="http://schemas.microsoft.com/office/drawing/2014/main" id="{E91C69B2-7B29-4F3C-A360-44F2DE2E9B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61964" y="2910117"/>
            <a:ext cx="3749061" cy="814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38" name="Presented by:">
            <a:extLst>
              <a:ext uri="{FF2B5EF4-FFF2-40B4-BE49-F238E27FC236}">
                <a16:creationId xmlns:a16="http://schemas.microsoft.com/office/drawing/2014/main" id="{6ED538E9-161C-4A5F-B869-FB09818F46C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5765" y="2294889"/>
            <a:ext cx="3863482" cy="43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C439EC0-77D6-41B5-BCE9-7B1C947AA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94600" cy="6858000"/>
          </a:xfrm>
          <a:prstGeom prst="rect">
            <a:avLst/>
          </a:prstGeom>
        </p:spPr>
      </p:pic>
      <p:grpSp>
        <p:nvGrpSpPr>
          <p:cNvPr id="22" name="Logo">
            <a:extLst>
              <a:ext uri="{FF2B5EF4-FFF2-40B4-BE49-F238E27FC236}">
                <a16:creationId xmlns:a16="http://schemas.microsoft.com/office/drawing/2014/main" id="{D47AE69C-DFD7-393F-575B-2AEC5EEAE0D2}"/>
              </a:ext>
            </a:extLst>
          </p:cNvPr>
          <p:cNvGrpSpPr/>
          <p:nvPr userDrawn="1"/>
        </p:nvGrpSpPr>
        <p:grpSpPr>
          <a:xfrm>
            <a:off x="8147780" y="3375722"/>
            <a:ext cx="1336030" cy="779690"/>
            <a:chOff x="525152" y="4737024"/>
            <a:chExt cx="1025539" cy="598491"/>
          </a:xfrm>
        </p:grpSpPr>
        <p:sp>
          <p:nvSpPr>
            <p:cNvPr id="23" name="AutoShape 48">
              <a:extLst>
                <a:ext uri="{FF2B5EF4-FFF2-40B4-BE49-F238E27FC236}">
                  <a16:creationId xmlns:a16="http://schemas.microsoft.com/office/drawing/2014/main" id="{B51F4C26-5120-1425-9D79-14088B8967C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682CC205-491F-AEAC-C156-78A30EC9CB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51">
              <a:extLst>
                <a:ext uri="{FF2B5EF4-FFF2-40B4-BE49-F238E27FC236}">
                  <a16:creationId xmlns:a16="http://schemas.microsoft.com/office/drawing/2014/main" id="{38C6CF2C-F15B-DD62-79C4-83082A4A131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52">
              <a:extLst>
                <a:ext uri="{FF2B5EF4-FFF2-40B4-BE49-F238E27FC236}">
                  <a16:creationId xmlns:a16="http://schemas.microsoft.com/office/drawing/2014/main" id="{792C6F71-BD6E-6728-76C3-82849DB166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53">
              <a:extLst>
                <a:ext uri="{FF2B5EF4-FFF2-40B4-BE49-F238E27FC236}">
                  <a16:creationId xmlns:a16="http://schemas.microsoft.com/office/drawing/2014/main" id="{4F1D2C01-8D6A-BAF1-5836-A777FB66CDB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54">
              <a:extLst>
                <a:ext uri="{FF2B5EF4-FFF2-40B4-BE49-F238E27FC236}">
                  <a16:creationId xmlns:a16="http://schemas.microsoft.com/office/drawing/2014/main" id="{731338B5-D01D-4C4B-A41A-559423236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998D0999-1DB1-CF4C-589B-30FA075E8F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6">
              <a:extLst>
                <a:ext uri="{FF2B5EF4-FFF2-40B4-BE49-F238E27FC236}">
                  <a16:creationId xmlns:a16="http://schemas.microsoft.com/office/drawing/2014/main" id="{8AB45881-082D-88DC-CFA4-C10CCC17C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7">
              <a:extLst>
                <a:ext uri="{FF2B5EF4-FFF2-40B4-BE49-F238E27FC236}">
                  <a16:creationId xmlns:a16="http://schemas.microsoft.com/office/drawing/2014/main" id="{7355C749-A80D-B5E5-148A-C6FBAB00BF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8">
              <a:extLst>
                <a:ext uri="{FF2B5EF4-FFF2-40B4-BE49-F238E27FC236}">
                  <a16:creationId xmlns:a16="http://schemas.microsoft.com/office/drawing/2014/main" id="{BA49D932-CCAE-7481-E9D4-72F95691CB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02E0F5DA-0D02-910C-88BD-ECD4B02744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0">
              <a:extLst>
                <a:ext uri="{FF2B5EF4-FFF2-40B4-BE49-F238E27FC236}">
                  <a16:creationId xmlns:a16="http://schemas.microsoft.com/office/drawing/2014/main" id="{11C254FC-7B71-064C-009F-2EF441722C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1">
              <a:extLst>
                <a:ext uri="{FF2B5EF4-FFF2-40B4-BE49-F238E27FC236}">
                  <a16:creationId xmlns:a16="http://schemas.microsoft.com/office/drawing/2014/main" id="{94992E9A-DBA1-0BAE-2A90-633A5BD542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2">
              <a:extLst>
                <a:ext uri="{FF2B5EF4-FFF2-40B4-BE49-F238E27FC236}">
                  <a16:creationId xmlns:a16="http://schemas.microsoft.com/office/drawing/2014/main" id="{0264069F-EB16-09A7-FBF8-1C4A9BB44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86B71AD8-FCF7-071C-D551-6FAB3FDE70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4">
              <a:extLst>
                <a:ext uri="{FF2B5EF4-FFF2-40B4-BE49-F238E27FC236}">
                  <a16:creationId xmlns:a16="http://schemas.microsoft.com/office/drawing/2014/main" id="{75F87DEB-F708-8084-858E-1E5E0AB3AE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5">
              <a:extLst>
                <a:ext uri="{FF2B5EF4-FFF2-40B4-BE49-F238E27FC236}">
                  <a16:creationId xmlns:a16="http://schemas.microsoft.com/office/drawing/2014/main" id="{F1520FA7-DBF5-5DA8-A81C-BF88DB13F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3361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esented by:">
            <a:extLst>
              <a:ext uri="{FF2B5EF4-FFF2-40B4-BE49-F238E27FC236}">
                <a16:creationId xmlns:a16="http://schemas.microsoft.com/office/drawing/2014/main" id="{E91C69B2-7B29-4F3C-A360-44F2DE2E9B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61964" y="2910117"/>
            <a:ext cx="3749061" cy="814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38" name="Presented by:">
            <a:extLst>
              <a:ext uri="{FF2B5EF4-FFF2-40B4-BE49-F238E27FC236}">
                <a16:creationId xmlns:a16="http://schemas.microsoft.com/office/drawing/2014/main" id="{6ED538E9-161C-4A5F-B869-FB09818F46C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5765" y="2294889"/>
            <a:ext cx="3863482" cy="43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39EC0-77D6-41B5-BCE9-7B1C947AA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76"/>
            <a:ext cx="7594600" cy="6856447"/>
          </a:xfrm>
          <a:prstGeom prst="rect">
            <a:avLst/>
          </a:prstGeom>
        </p:spPr>
      </p:pic>
      <p:grpSp>
        <p:nvGrpSpPr>
          <p:cNvPr id="2" name="Logo">
            <a:extLst>
              <a:ext uri="{FF2B5EF4-FFF2-40B4-BE49-F238E27FC236}">
                <a16:creationId xmlns:a16="http://schemas.microsoft.com/office/drawing/2014/main" id="{9E0886F7-5D6B-D14C-2EF3-F8DB6FDFD8B0}"/>
              </a:ext>
            </a:extLst>
          </p:cNvPr>
          <p:cNvGrpSpPr/>
          <p:nvPr userDrawn="1"/>
        </p:nvGrpSpPr>
        <p:grpSpPr>
          <a:xfrm>
            <a:off x="8147780" y="3375722"/>
            <a:ext cx="1336030" cy="779690"/>
            <a:chOff x="525152" y="4737024"/>
            <a:chExt cx="1025539" cy="598491"/>
          </a:xfrm>
        </p:grpSpPr>
        <p:sp>
          <p:nvSpPr>
            <p:cNvPr id="3" name="AutoShape 48">
              <a:extLst>
                <a:ext uri="{FF2B5EF4-FFF2-40B4-BE49-F238E27FC236}">
                  <a16:creationId xmlns:a16="http://schemas.microsoft.com/office/drawing/2014/main" id="{C3F1664E-84E4-517E-C767-8E9CA2E41A4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0">
              <a:extLst>
                <a:ext uri="{FF2B5EF4-FFF2-40B4-BE49-F238E27FC236}">
                  <a16:creationId xmlns:a16="http://schemas.microsoft.com/office/drawing/2014/main" id="{F7F2A40F-C4D5-E176-59E0-7AF40B32F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51">
              <a:extLst>
                <a:ext uri="{FF2B5EF4-FFF2-40B4-BE49-F238E27FC236}">
                  <a16:creationId xmlns:a16="http://schemas.microsoft.com/office/drawing/2014/main" id="{AF17AA64-ED98-B19B-40F8-1DFF35041D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52">
              <a:extLst>
                <a:ext uri="{FF2B5EF4-FFF2-40B4-BE49-F238E27FC236}">
                  <a16:creationId xmlns:a16="http://schemas.microsoft.com/office/drawing/2014/main" id="{6B237F9D-B0B5-FA44-14E1-4B90372C87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53">
              <a:extLst>
                <a:ext uri="{FF2B5EF4-FFF2-40B4-BE49-F238E27FC236}">
                  <a16:creationId xmlns:a16="http://schemas.microsoft.com/office/drawing/2014/main" id="{5687E047-7FBB-C89C-BB86-6AC26E402B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4">
              <a:extLst>
                <a:ext uri="{FF2B5EF4-FFF2-40B4-BE49-F238E27FC236}">
                  <a16:creationId xmlns:a16="http://schemas.microsoft.com/office/drawing/2014/main" id="{A738988B-DE97-B7ED-DCE4-B611E1753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DFAFACD1-6E39-1F7F-E61A-2C2CC2079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6">
              <a:extLst>
                <a:ext uri="{FF2B5EF4-FFF2-40B4-BE49-F238E27FC236}">
                  <a16:creationId xmlns:a16="http://schemas.microsoft.com/office/drawing/2014/main" id="{F42E3103-3F97-AB3B-4935-DEC8B6EB4C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6DD5D8D2-10AC-1800-7E64-7FC04C012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BD8EF6A7-F1FC-74ED-5AFD-D815EDC922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9">
              <a:extLst>
                <a:ext uri="{FF2B5EF4-FFF2-40B4-BE49-F238E27FC236}">
                  <a16:creationId xmlns:a16="http://schemas.microsoft.com/office/drawing/2014/main" id="{047976FF-696C-9DBB-DD13-C2E7055BA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55022DB8-9683-6B94-4BAE-A35B523C60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7105A7DD-61C8-CB60-DE44-DBB592C3B3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1D88AF7C-6B66-0153-2351-9D4ACB90E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3">
              <a:extLst>
                <a:ext uri="{FF2B5EF4-FFF2-40B4-BE49-F238E27FC236}">
                  <a16:creationId xmlns:a16="http://schemas.microsoft.com/office/drawing/2014/main" id="{95B2527F-A26E-540E-1CC0-61DF21E10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4">
              <a:extLst>
                <a:ext uri="{FF2B5EF4-FFF2-40B4-BE49-F238E27FC236}">
                  <a16:creationId xmlns:a16="http://schemas.microsoft.com/office/drawing/2014/main" id="{5BA793E9-6473-0966-6344-57E88E369F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5">
              <a:extLst>
                <a:ext uri="{FF2B5EF4-FFF2-40B4-BE49-F238E27FC236}">
                  <a16:creationId xmlns:a16="http://schemas.microsoft.com/office/drawing/2014/main" id="{A930F3B2-F093-EB6D-472D-D231DFBB73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6151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esented by:">
            <a:extLst>
              <a:ext uri="{FF2B5EF4-FFF2-40B4-BE49-F238E27FC236}">
                <a16:creationId xmlns:a16="http://schemas.microsoft.com/office/drawing/2014/main" id="{E91C69B2-7B29-4F3C-A360-44F2DE2E9B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61964" y="2910117"/>
            <a:ext cx="3749061" cy="814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38" name="Presented by:">
            <a:extLst>
              <a:ext uri="{FF2B5EF4-FFF2-40B4-BE49-F238E27FC236}">
                <a16:creationId xmlns:a16="http://schemas.microsoft.com/office/drawing/2014/main" id="{6ED538E9-161C-4A5F-B869-FB09818F46C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5765" y="2294889"/>
            <a:ext cx="3863482" cy="43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39EC0-77D6-41B5-BCE9-7B1C947AA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46"/>
            <a:ext cx="7594600" cy="6855707"/>
          </a:xfrm>
          <a:prstGeom prst="rect">
            <a:avLst/>
          </a:prstGeom>
        </p:spPr>
      </p:pic>
      <p:grpSp>
        <p:nvGrpSpPr>
          <p:cNvPr id="2" name="Logo">
            <a:extLst>
              <a:ext uri="{FF2B5EF4-FFF2-40B4-BE49-F238E27FC236}">
                <a16:creationId xmlns:a16="http://schemas.microsoft.com/office/drawing/2014/main" id="{5E5BF02A-324F-EB43-29FD-0E22B9AADA40}"/>
              </a:ext>
            </a:extLst>
          </p:cNvPr>
          <p:cNvGrpSpPr/>
          <p:nvPr userDrawn="1"/>
        </p:nvGrpSpPr>
        <p:grpSpPr>
          <a:xfrm>
            <a:off x="8147780" y="3375722"/>
            <a:ext cx="1336030" cy="779690"/>
            <a:chOff x="525152" y="4737024"/>
            <a:chExt cx="1025539" cy="598491"/>
          </a:xfrm>
        </p:grpSpPr>
        <p:sp>
          <p:nvSpPr>
            <p:cNvPr id="3" name="AutoShape 48">
              <a:extLst>
                <a:ext uri="{FF2B5EF4-FFF2-40B4-BE49-F238E27FC236}">
                  <a16:creationId xmlns:a16="http://schemas.microsoft.com/office/drawing/2014/main" id="{85A4BFE1-B2E5-C510-3EDD-27713AB6ECA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0">
              <a:extLst>
                <a:ext uri="{FF2B5EF4-FFF2-40B4-BE49-F238E27FC236}">
                  <a16:creationId xmlns:a16="http://schemas.microsoft.com/office/drawing/2014/main" id="{B00F5AC4-98D3-ED58-7001-D9E1AF546C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51">
              <a:extLst>
                <a:ext uri="{FF2B5EF4-FFF2-40B4-BE49-F238E27FC236}">
                  <a16:creationId xmlns:a16="http://schemas.microsoft.com/office/drawing/2014/main" id="{CAB12153-91B9-F117-6C4B-FFE8E32630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52">
              <a:extLst>
                <a:ext uri="{FF2B5EF4-FFF2-40B4-BE49-F238E27FC236}">
                  <a16:creationId xmlns:a16="http://schemas.microsoft.com/office/drawing/2014/main" id="{80535182-9FD3-3DDF-4962-233E9BD300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53">
              <a:extLst>
                <a:ext uri="{FF2B5EF4-FFF2-40B4-BE49-F238E27FC236}">
                  <a16:creationId xmlns:a16="http://schemas.microsoft.com/office/drawing/2014/main" id="{BE4C044A-A1D1-3F45-FDC0-523B41383A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4">
              <a:extLst>
                <a:ext uri="{FF2B5EF4-FFF2-40B4-BE49-F238E27FC236}">
                  <a16:creationId xmlns:a16="http://schemas.microsoft.com/office/drawing/2014/main" id="{4E237D02-3A6D-AD2D-05BA-F883C78798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E6990216-79AF-1CE7-E0F5-9103DC4E4D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6">
              <a:extLst>
                <a:ext uri="{FF2B5EF4-FFF2-40B4-BE49-F238E27FC236}">
                  <a16:creationId xmlns:a16="http://schemas.microsoft.com/office/drawing/2014/main" id="{8E6743E6-831B-D1E1-C967-75A283E5E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6D1E4E85-07B3-8481-6589-52BEC0DEA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67E8BD23-2975-8669-C094-3370A12981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9">
              <a:extLst>
                <a:ext uri="{FF2B5EF4-FFF2-40B4-BE49-F238E27FC236}">
                  <a16:creationId xmlns:a16="http://schemas.microsoft.com/office/drawing/2014/main" id="{CDAFE203-98F2-46F1-B21B-82133D881C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3DDC9DAC-2194-4ECE-BC57-31CE3A2C6E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16CDDF1E-6242-F2E6-9572-A6D079BDB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9C8BA507-15D3-2629-EF5C-36A0C7B1B6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3">
              <a:extLst>
                <a:ext uri="{FF2B5EF4-FFF2-40B4-BE49-F238E27FC236}">
                  <a16:creationId xmlns:a16="http://schemas.microsoft.com/office/drawing/2014/main" id="{8F2CA791-55EC-A10F-8C98-EA15BAFAB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4">
              <a:extLst>
                <a:ext uri="{FF2B5EF4-FFF2-40B4-BE49-F238E27FC236}">
                  <a16:creationId xmlns:a16="http://schemas.microsoft.com/office/drawing/2014/main" id="{187FCD91-EB00-0E24-EDCA-03D03C112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5">
              <a:extLst>
                <a:ext uri="{FF2B5EF4-FFF2-40B4-BE49-F238E27FC236}">
                  <a16:creationId xmlns:a16="http://schemas.microsoft.com/office/drawing/2014/main" id="{38B13DC0-90DF-99FA-09BD-399A582AA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7918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_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esented by:">
            <a:extLst>
              <a:ext uri="{FF2B5EF4-FFF2-40B4-BE49-F238E27FC236}">
                <a16:creationId xmlns:a16="http://schemas.microsoft.com/office/drawing/2014/main" id="{4BAA01A7-0B8B-4B9D-878F-C6092457A58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36820" y="4371967"/>
            <a:ext cx="4838700" cy="315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Prepared by: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E001D18-3188-46B2-86E2-BE60ECB414E2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30399" y="5471381"/>
            <a:ext cx="2447925" cy="95685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Customer Logo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BA4003-DF02-4E0F-A138-DB73785F7A2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7912" y="1915444"/>
            <a:ext cx="3456997" cy="1048817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Product Logo</a:t>
            </a:r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5394A024-EC05-4D12-A385-7F9E8C5C2EFE}"/>
              </a:ext>
            </a:extLst>
          </p:cNvPr>
          <p:cNvGrpSpPr/>
          <p:nvPr userDrawn="1"/>
        </p:nvGrpSpPr>
        <p:grpSpPr>
          <a:xfrm>
            <a:off x="704222" y="5646852"/>
            <a:ext cx="1025539" cy="598491"/>
            <a:chOff x="525152" y="4737024"/>
            <a:chExt cx="1025539" cy="598491"/>
          </a:xfrm>
        </p:grpSpPr>
        <p:sp>
          <p:nvSpPr>
            <p:cNvPr id="12" name="AutoShape 48">
              <a:extLst>
                <a:ext uri="{FF2B5EF4-FFF2-40B4-BE49-F238E27FC236}">
                  <a16:creationId xmlns:a16="http://schemas.microsoft.com/office/drawing/2014/main" id="{357334D1-25FE-4993-A76D-286FE54D23B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0">
              <a:extLst>
                <a:ext uri="{FF2B5EF4-FFF2-40B4-BE49-F238E27FC236}">
                  <a16:creationId xmlns:a16="http://schemas.microsoft.com/office/drawing/2014/main" id="{B0829A47-8C12-4AD6-80A7-E10DC1CA0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1">
              <a:extLst>
                <a:ext uri="{FF2B5EF4-FFF2-40B4-BE49-F238E27FC236}">
                  <a16:creationId xmlns:a16="http://schemas.microsoft.com/office/drawing/2014/main" id="{A8DFFA39-85EA-4B7F-8F7B-F80BBE30E7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2">
              <a:extLst>
                <a:ext uri="{FF2B5EF4-FFF2-40B4-BE49-F238E27FC236}">
                  <a16:creationId xmlns:a16="http://schemas.microsoft.com/office/drawing/2014/main" id="{315B81FA-E914-41E5-A859-E671306C6B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53">
              <a:extLst>
                <a:ext uri="{FF2B5EF4-FFF2-40B4-BE49-F238E27FC236}">
                  <a16:creationId xmlns:a16="http://schemas.microsoft.com/office/drawing/2014/main" id="{81A57F7A-23CC-4E49-AF2F-1CB59E64AE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54">
              <a:extLst>
                <a:ext uri="{FF2B5EF4-FFF2-40B4-BE49-F238E27FC236}">
                  <a16:creationId xmlns:a16="http://schemas.microsoft.com/office/drawing/2014/main" id="{B83736C8-0D23-4EE4-8838-E502651B85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5">
              <a:extLst>
                <a:ext uri="{FF2B5EF4-FFF2-40B4-BE49-F238E27FC236}">
                  <a16:creationId xmlns:a16="http://schemas.microsoft.com/office/drawing/2014/main" id="{D8E9AEDB-B2CE-475F-B20C-8E45F4D39F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6">
              <a:extLst>
                <a:ext uri="{FF2B5EF4-FFF2-40B4-BE49-F238E27FC236}">
                  <a16:creationId xmlns:a16="http://schemas.microsoft.com/office/drawing/2014/main" id="{01C7613F-6152-473F-B697-376E210451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7">
              <a:extLst>
                <a:ext uri="{FF2B5EF4-FFF2-40B4-BE49-F238E27FC236}">
                  <a16:creationId xmlns:a16="http://schemas.microsoft.com/office/drawing/2014/main" id="{D33A44C8-80CC-4207-9C19-6C20942BE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8">
              <a:extLst>
                <a:ext uri="{FF2B5EF4-FFF2-40B4-BE49-F238E27FC236}">
                  <a16:creationId xmlns:a16="http://schemas.microsoft.com/office/drawing/2014/main" id="{D1450883-17AF-40BF-84EF-F736BAFB2E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9">
              <a:extLst>
                <a:ext uri="{FF2B5EF4-FFF2-40B4-BE49-F238E27FC236}">
                  <a16:creationId xmlns:a16="http://schemas.microsoft.com/office/drawing/2014/main" id="{40B4D350-0461-4CC2-A2BE-046B71274F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0">
              <a:extLst>
                <a:ext uri="{FF2B5EF4-FFF2-40B4-BE49-F238E27FC236}">
                  <a16:creationId xmlns:a16="http://schemas.microsoft.com/office/drawing/2014/main" id="{89F047C0-557F-43C4-9359-912BCDE45B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1">
              <a:extLst>
                <a:ext uri="{FF2B5EF4-FFF2-40B4-BE49-F238E27FC236}">
                  <a16:creationId xmlns:a16="http://schemas.microsoft.com/office/drawing/2014/main" id="{7D9C606F-EEB9-4FEA-9907-3F338A3388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2">
              <a:extLst>
                <a:ext uri="{FF2B5EF4-FFF2-40B4-BE49-F238E27FC236}">
                  <a16:creationId xmlns:a16="http://schemas.microsoft.com/office/drawing/2014/main" id="{DF2E9A35-58CE-46A8-89BB-E672D9046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3">
              <a:extLst>
                <a:ext uri="{FF2B5EF4-FFF2-40B4-BE49-F238E27FC236}">
                  <a16:creationId xmlns:a16="http://schemas.microsoft.com/office/drawing/2014/main" id="{F9298189-892C-473A-966C-2C6B570898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4">
              <a:extLst>
                <a:ext uri="{FF2B5EF4-FFF2-40B4-BE49-F238E27FC236}">
                  <a16:creationId xmlns:a16="http://schemas.microsoft.com/office/drawing/2014/main" id="{B55E9710-0B6F-443C-A5FA-3E103E1B90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5">
              <a:extLst>
                <a:ext uri="{FF2B5EF4-FFF2-40B4-BE49-F238E27FC236}">
                  <a16:creationId xmlns:a16="http://schemas.microsoft.com/office/drawing/2014/main" id="{6518B86B-772C-4AEF-86F6-19CE14929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482AB54-2D93-493A-A830-DA294A1EC7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2134" y="789804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2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002480E-390D-4F49-8A72-FFB508D00E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2134" y="1377707"/>
            <a:ext cx="4728176" cy="5747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baseline="0" dirty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Presentation Brief</a:t>
            </a:r>
          </a:p>
        </p:txBody>
      </p:sp>
      <p:sp>
        <p:nvSpPr>
          <p:cNvPr id="36" name="Presenter Name">
            <a:extLst>
              <a:ext uri="{FF2B5EF4-FFF2-40B4-BE49-F238E27FC236}">
                <a16:creationId xmlns:a16="http://schemas.microsoft.com/office/drawing/2014/main" id="{646A1D1B-758A-43B7-9348-50A42E95F59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6820" y="4668380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39" name="Presenter Name">
            <a:extLst>
              <a:ext uri="{FF2B5EF4-FFF2-40B4-BE49-F238E27FC236}">
                <a16:creationId xmlns:a16="http://schemas.microsoft.com/office/drawing/2014/main" id="{115DDC9C-3508-484E-A31B-EFDF3397A818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36820" y="4958893"/>
            <a:ext cx="4838700" cy="397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kern="1200" baseline="0" dirty="0" smtClean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Presenter Title</a:t>
            </a:r>
          </a:p>
        </p:txBody>
      </p:sp>
    </p:spTree>
    <p:extLst>
      <p:ext uri="{BB962C8B-B14F-4D97-AF65-F5344CB8AC3E}">
        <p14:creationId xmlns:p14="http://schemas.microsoft.com/office/powerpoint/2010/main" val="1848956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_Sen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resented by:">
            <a:extLst>
              <a:ext uri="{FF2B5EF4-FFF2-40B4-BE49-F238E27FC236}">
                <a16:creationId xmlns:a16="http://schemas.microsoft.com/office/drawing/2014/main" id="{E91C69B2-7B29-4F3C-A360-44F2DE2E9B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61964" y="2910117"/>
            <a:ext cx="3749061" cy="8141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solidFill>
                  <a:srgbClr val="32323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38" name="Presented by:">
            <a:extLst>
              <a:ext uri="{FF2B5EF4-FFF2-40B4-BE49-F238E27FC236}">
                <a16:creationId xmlns:a16="http://schemas.microsoft.com/office/drawing/2014/main" id="{6ED538E9-161C-4A5F-B869-FB09818F46C6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85765" y="2294889"/>
            <a:ext cx="3863482" cy="436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>
                <a:solidFill>
                  <a:srgbClr val="323232"/>
                </a:solidFill>
                <a:latin typeface="Max-SemiBold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39EC0-77D6-41B5-BCE9-7B1C947AA2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" y="1146"/>
            <a:ext cx="7592060" cy="6855707"/>
          </a:xfrm>
          <a:prstGeom prst="rect">
            <a:avLst/>
          </a:prstGeom>
        </p:spPr>
      </p:pic>
      <p:grpSp>
        <p:nvGrpSpPr>
          <p:cNvPr id="2" name="Logo">
            <a:extLst>
              <a:ext uri="{FF2B5EF4-FFF2-40B4-BE49-F238E27FC236}">
                <a16:creationId xmlns:a16="http://schemas.microsoft.com/office/drawing/2014/main" id="{C3B7C8FF-7190-D82F-5B49-39E72D79D6B1}"/>
              </a:ext>
            </a:extLst>
          </p:cNvPr>
          <p:cNvGrpSpPr/>
          <p:nvPr userDrawn="1"/>
        </p:nvGrpSpPr>
        <p:grpSpPr>
          <a:xfrm>
            <a:off x="8147780" y="3375722"/>
            <a:ext cx="1336030" cy="779690"/>
            <a:chOff x="525152" y="4737024"/>
            <a:chExt cx="1025539" cy="598491"/>
          </a:xfrm>
        </p:grpSpPr>
        <p:sp>
          <p:nvSpPr>
            <p:cNvPr id="3" name="AutoShape 48">
              <a:extLst>
                <a:ext uri="{FF2B5EF4-FFF2-40B4-BE49-F238E27FC236}">
                  <a16:creationId xmlns:a16="http://schemas.microsoft.com/office/drawing/2014/main" id="{29BE970B-0DAC-4DAE-EF65-7519DDEF575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0">
              <a:extLst>
                <a:ext uri="{FF2B5EF4-FFF2-40B4-BE49-F238E27FC236}">
                  <a16:creationId xmlns:a16="http://schemas.microsoft.com/office/drawing/2014/main" id="{6A81EFD8-EAB5-824A-1231-CA8D9176D1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51">
              <a:extLst>
                <a:ext uri="{FF2B5EF4-FFF2-40B4-BE49-F238E27FC236}">
                  <a16:creationId xmlns:a16="http://schemas.microsoft.com/office/drawing/2014/main" id="{2FA982C2-F351-B2E1-E0BD-4A9FA36ECA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52">
              <a:extLst>
                <a:ext uri="{FF2B5EF4-FFF2-40B4-BE49-F238E27FC236}">
                  <a16:creationId xmlns:a16="http://schemas.microsoft.com/office/drawing/2014/main" id="{B44146C6-EB6E-0E30-35D4-3CDFD4FBA2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53">
              <a:extLst>
                <a:ext uri="{FF2B5EF4-FFF2-40B4-BE49-F238E27FC236}">
                  <a16:creationId xmlns:a16="http://schemas.microsoft.com/office/drawing/2014/main" id="{367EA0D5-5DF7-6F2F-AEF1-643C1B4CCA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4">
              <a:extLst>
                <a:ext uri="{FF2B5EF4-FFF2-40B4-BE49-F238E27FC236}">
                  <a16:creationId xmlns:a16="http://schemas.microsoft.com/office/drawing/2014/main" id="{67D0846C-F7D4-29D8-9432-1A64527734D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587D2868-0450-FA26-BD6A-5B758E3DBD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6">
              <a:extLst>
                <a:ext uri="{FF2B5EF4-FFF2-40B4-BE49-F238E27FC236}">
                  <a16:creationId xmlns:a16="http://schemas.microsoft.com/office/drawing/2014/main" id="{54545C49-44EB-48DF-B03B-667B2DD612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7">
              <a:extLst>
                <a:ext uri="{FF2B5EF4-FFF2-40B4-BE49-F238E27FC236}">
                  <a16:creationId xmlns:a16="http://schemas.microsoft.com/office/drawing/2014/main" id="{1DA00B9D-2C33-40A4-EB58-6ADC50BAE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6B3F3A67-41A2-3992-0E9B-04792E7991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9">
              <a:extLst>
                <a:ext uri="{FF2B5EF4-FFF2-40B4-BE49-F238E27FC236}">
                  <a16:creationId xmlns:a16="http://schemas.microsoft.com/office/drawing/2014/main" id="{FFF02C61-6663-2B8F-504A-022D96B4C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92BFB12C-968E-215E-DD88-A43921BF6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4E5A016A-FF2E-9E2A-81F7-249B912B0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CF0110D0-EE11-5098-88E9-9ACA0AD95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3">
              <a:extLst>
                <a:ext uri="{FF2B5EF4-FFF2-40B4-BE49-F238E27FC236}">
                  <a16:creationId xmlns:a16="http://schemas.microsoft.com/office/drawing/2014/main" id="{56E3EC1A-6ABB-EBB2-A4A7-0670FF771D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4">
              <a:extLst>
                <a:ext uri="{FF2B5EF4-FFF2-40B4-BE49-F238E27FC236}">
                  <a16:creationId xmlns:a16="http://schemas.microsoft.com/office/drawing/2014/main" id="{FD139B21-661A-5531-B57C-61A3669C48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5">
              <a:extLst>
                <a:ext uri="{FF2B5EF4-FFF2-40B4-BE49-F238E27FC236}">
                  <a16:creationId xmlns:a16="http://schemas.microsoft.com/office/drawing/2014/main" id="{2E1018F6-CD1E-6C70-5B65-0FE930592C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5959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60239" y="6375119"/>
            <a:ext cx="259766" cy="327586"/>
          </a:xfrm>
          <a:prstGeom prst="roundRect">
            <a:avLst>
              <a:gd name="adj" fmla="val 5000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700979F-2F0B-474A-A370-01423692590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638800" y="6356350"/>
            <a:ext cx="481752" cy="365125"/>
          </a:xfrm>
          <a:prstGeom prst="rect">
            <a:avLst/>
          </a:prstGeom>
        </p:spPr>
        <p:txBody>
          <a:bodyPr/>
          <a:lstStyle/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2F34D52-567B-4CB9-BD99-C306E53EC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725" y="398191"/>
            <a:ext cx="10515600" cy="47556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A6F68B02-A3BE-4DC2-AF14-8D843FF13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6725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2103232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B445-229B-45C8-80EE-5A316BC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0491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9BC6-9168-4BB9-AA37-BCA3D45C0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91"/>
            <a:ext cx="10515600" cy="475569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2437AC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14B97-D9D3-4636-A0AE-88F01ED9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B445-229B-45C8-80EE-5A316BC6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F2D0EA-C0FD-49DA-AA4A-2B772CC3C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8194" y="822483"/>
            <a:ext cx="9635612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rgbClr val="32323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0213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png"/><Relationship Id="rId3" Type="http://schemas.openxmlformats.org/officeDocument/2006/relationships/slideLayout" Target="../slideLayouts/slideLayout73.xml"/><Relationship Id="rId7" Type="http://schemas.openxmlformats.org/officeDocument/2006/relationships/theme" Target="../theme/theme1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image" Target="../media/image7.svg"/><Relationship Id="rId5" Type="http://schemas.openxmlformats.org/officeDocument/2006/relationships/slideLayout" Target="../slideLayouts/slideLayout7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74.xml"/><Relationship Id="rId9" Type="http://schemas.openxmlformats.org/officeDocument/2006/relationships/image" Target="../media/image5.svg"/><Relationship Id="rId14" Type="http://schemas.openxmlformats.org/officeDocument/2006/relationships/image" Target="../media/image51.sv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8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4.png"/><Relationship Id="rId3" Type="http://schemas.openxmlformats.org/officeDocument/2006/relationships/slideLayout" Target="../slideLayouts/slideLayout84.xml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slideLayout" Target="../slideLayouts/slideLayout83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26.png"/><Relationship Id="rId10" Type="http://schemas.openxmlformats.org/officeDocument/2006/relationships/image" Target="../media/image33.svg"/><Relationship Id="rId4" Type="http://schemas.openxmlformats.org/officeDocument/2006/relationships/theme" Target="../theme/theme14.xml"/><Relationship Id="rId9" Type="http://schemas.openxmlformats.org/officeDocument/2006/relationships/image" Target="../media/image32.png"/><Relationship Id="rId14" Type="http://schemas.openxmlformats.org/officeDocument/2006/relationships/image" Target="../media/image25.sv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0.png"/><Relationship Id="rId3" Type="http://schemas.openxmlformats.org/officeDocument/2006/relationships/slideLayout" Target="../slideLayouts/slideLayout87.xml"/><Relationship Id="rId7" Type="http://schemas.openxmlformats.org/officeDocument/2006/relationships/theme" Target="../theme/theme1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image" Target="../media/image7.svg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56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88.xml"/><Relationship Id="rId9" Type="http://schemas.openxmlformats.org/officeDocument/2006/relationships/image" Target="../media/image5.svg"/><Relationship Id="rId14" Type="http://schemas.openxmlformats.org/officeDocument/2006/relationships/image" Target="../media/image51.sv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12" Type="http://schemas.openxmlformats.org/officeDocument/2006/relationships/image" Target="../media/image27.sv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31.sv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29.svg"/><Relationship Id="rId9" Type="http://schemas.openxmlformats.org/officeDocument/2006/relationships/image" Target="../media/image24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5.svg"/><Relationship Id="rId3" Type="http://schemas.openxmlformats.org/officeDocument/2006/relationships/theme" Target="../theme/theme17.xml"/><Relationship Id="rId7" Type="http://schemas.openxmlformats.org/officeDocument/2006/relationships/image" Target="../media/image31.sv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27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2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3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11" Type="http://schemas.openxmlformats.org/officeDocument/2006/relationships/image" Target="../media/image5.svg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jp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5.svg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12" Type="http://schemas.openxmlformats.org/officeDocument/2006/relationships/image" Target="../media/image5.svg"/><Relationship Id="rId17" Type="http://schemas.openxmlformats.org/officeDocument/2006/relationships/image" Target="../media/image10.sv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8.png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.png"/><Relationship Id="rId14" Type="http://schemas.openxmlformats.org/officeDocument/2006/relationships/image" Target="../media/image7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theme" Target="../theme/theme6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9.svg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image" Target="../media/image28.png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33.sv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8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30.png"/><Relationship Id="rId26" Type="http://schemas.openxmlformats.org/officeDocument/2006/relationships/image" Target="../media/image26.png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33.sv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29.svg"/><Relationship Id="rId25" Type="http://schemas.openxmlformats.org/officeDocument/2006/relationships/image" Target="../media/image25.sv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image" Target="../media/image24.png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8.xml"/><Relationship Id="rId23" Type="http://schemas.openxmlformats.org/officeDocument/2006/relationships/image" Target="../media/image35.svg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31.sv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image" Target="../media/image34.png"/><Relationship Id="rId27" Type="http://schemas.openxmlformats.org/officeDocument/2006/relationships/image" Target="../media/image27.sv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svg"/><Relationship Id="rId3" Type="http://schemas.openxmlformats.org/officeDocument/2006/relationships/slideLayout" Target="../slideLayouts/slideLayout65.xml"/><Relationship Id="rId7" Type="http://schemas.openxmlformats.org/officeDocument/2006/relationships/theme" Target="../theme/theme9.xml"/><Relationship Id="rId12" Type="http://schemas.openxmlformats.org/officeDocument/2006/relationships/image" Target="../media/image34.png"/><Relationship Id="rId17" Type="http://schemas.openxmlformats.org/officeDocument/2006/relationships/image" Target="../media/image27.svg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image" Target="../media/image31.svg"/><Relationship Id="rId5" Type="http://schemas.openxmlformats.org/officeDocument/2006/relationships/slideLayout" Target="../slideLayouts/slideLayout67.xml"/><Relationship Id="rId1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66.xml"/><Relationship Id="rId9" Type="http://schemas.openxmlformats.org/officeDocument/2006/relationships/image" Target="../media/image29.svg"/><Relationship Id="rId14" Type="http://schemas.openxmlformats.org/officeDocument/2006/relationships/image" Target="../media/image2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FDDF9A6A-832E-45CE-9C92-067BC97BD1C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0" y="0"/>
            <a:ext cx="705485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AD2208A-04E5-4717-949C-A2829BAD22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241" b="54218"/>
          <a:stretch>
            <a:fillRect/>
          </a:stretch>
        </p:blipFill>
        <p:spPr>
          <a:xfrm>
            <a:off x="3900238" y="1330133"/>
            <a:ext cx="8291762" cy="5531490"/>
          </a:xfrm>
          <a:custGeom>
            <a:avLst/>
            <a:gdLst>
              <a:gd name="connsiteX0" fmla="*/ 0 w 8291762"/>
              <a:gd name="connsiteY0" fmla="*/ 0 h 5531490"/>
              <a:gd name="connsiteX1" fmla="*/ 8291762 w 8291762"/>
              <a:gd name="connsiteY1" fmla="*/ 0 h 5531490"/>
              <a:gd name="connsiteX2" fmla="*/ 8291762 w 8291762"/>
              <a:gd name="connsiteY2" fmla="*/ 5531490 h 5531490"/>
              <a:gd name="connsiteX3" fmla="*/ 0 w 8291762"/>
              <a:gd name="connsiteY3" fmla="*/ 5531490 h 553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1762" h="5531490">
                <a:moveTo>
                  <a:pt x="0" y="0"/>
                </a:moveTo>
                <a:lnTo>
                  <a:pt x="8291762" y="0"/>
                </a:lnTo>
                <a:lnTo>
                  <a:pt x="8291762" y="5531490"/>
                </a:lnTo>
                <a:lnTo>
                  <a:pt x="0" y="553149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B129F5C-5401-494F-9D5D-809F8448F8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97031" y="4282768"/>
            <a:ext cx="1419225" cy="14192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861D75-8F2C-471A-A4D4-6341A8C5623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567" y="6392301"/>
            <a:ext cx="684855" cy="684855"/>
          </a:xfrm>
          <a:prstGeom prst="rect">
            <a:avLst/>
          </a:prstGeom>
        </p:spPr>
      </p:pic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1BA00073-3F4D-4E53-A96E-E017EA275A6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13" y="129015"/>
            <a:ext cx="971550" cy="9715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5A4EFAD-93C4-4EFB-9AFB-665008ABEB0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7436" t="46277" r="20219" b="9228"/>
          <a:stretch>
            <a:fillRect/>
          </a:stretch>
        </p:blipFill>
        <p:spPr>
          <a:xfrm>
            <a:off x="0" y="1"/>
            <a:ext cx="12192000" cy="6896347"/>
          </a:xfrm>
          <a:custGeom>
            <a:avLst/>
            <a:gdLst>
              <a:gd name="connsiteX0" fmla="*/ 0 w 12192000"/>
              <a:gd name="connsiteY0" fmla="*/ 0 h 6896347"/>
              <a:gd name="connsiteX1" fmla="*/ 12192000 w 12192000"/>
              <a:gd name="connsiteY1" fmla="*/ 0 h 6896347"/>
              <a:gd name="connsiteX2" fmla="*/ 12192000 w 12192000"/>
              <a:gd name="connsiteY2" fmla="*/ 6896347 h 6896347"/>
              <a:gd name="connsiteX3" fmla="*/ 0 w 12192000"/>
              <a:gd name="connsiteY3" fmla="*/ 6896347 h 689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96347">
                <a:moveTo>
                  <a:pt x="0" y="0"/>
                </a:moveTo>
                <a:lnTo>
                  <a:pt x="12192000" y="0"/>
                </a:lnTo>
                <a:lnTo>
                  <a:pt x="12192000" y="6896347"/>
                </a:lnTo>
                <a:lnTo>
                  <a:pt x="0" y="6896347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62CAB9-007B-4A7B-BC63-18219FED95B6}"/>
              </a:ext>
            </a:extLst>
          </p:cNvPr>
          <p:cNvGrpSpPr/>
          <p:nvPr userDrawn="1"/>
        </p:nvGrpSpPr>
        <p:grpSpPr>
          <a:xfrm>
            <a:off x="-1" y="-11574"/>
            <a:ext cx="6918013" cy="6907922"/>
            <a:chOff x="-1" y="-11574"/>
            <a:chExt cx="6918013" cy="690792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BDFA20-5EE5-403A-8BAE-F75C2C5CB48C}"/>
                </a:ext>
              </a:extLst>
            </p:cNvPr>
            <p:cNvSpPr/>
            <p:nvPr userDrawn="1"/>
          </p:nvSpPr>
          <p:spPr>
            <a:xfrm rot="5400000">
              <a:off x="2449825" y="-2461400"/>
              <a:ext cx="2018362" cy="6918013"/>
            </a:xfrm>
            <a:custGeom>
              <a:avLst/>
              <a:gdLst>
                <a:gd name="connsiteX0" fmla="*/ 0 w 2018362"/>
                <a:gd name="connsiteY0" fmla="*/ 6918013 h 6918013"/>
                <a:gd name="connsiteX1" fmla="*/ 0 w 2018362"/>
                <a:gd name="connsiteY1" fmla="*/ 0 h 6918013"/>
                <a:gd name="connsiteX2" fmla="*/ 153524 w 2018362"/>
                <a:gd name="connsiteY2" fmla="*/ 85248 h 6918013"/>
                <a:gd name="connsiteX3" fmla="*/ 2002004 w 2018362"/>
                <a:gd name="connsiteY3" fmla="*/ 2180905 h 6918013"/>
                <a:gd name="connsiteX4" fmla="*/ 1426217 w 2018362"/>
                <a:gd name="connsiteY4" fmla="*/ 4210985 h 6918013"/>
                <a:gd name="connsiteX5" fmla="*/ 1721528 w 2018362"/>
                <a:gd name="connsiteY5" fmla="*/ 5581355 h 6918013"/>
                <a:gd name="connsiteX6" fmla="*/ 1715913 w 2018362"/>
                <a:gd name="connsiteY6" fmla="*/ 6901699 h 6918013"/>
                <a:gd name="connsiteX7" fmla="*/ 1704559 w 2018362"/>
                <a:gd name="connsiteY7" fmla="*/ 6918013 h 691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62" h="6918013">
                  <a:moveTo>
                    <a:pt x="0" y="6918013"/>
                  </a:moveTo>
                  <a:lnTo>
                    <a:pt x="0" y="0"/>
                  </a:lnTo>
                  <a:lnTo>
                    <a:pt x="153524" y="85248"/>
                  </a:lnTo>
                  <a:cubicBezTo>
                    <a:pt x="868996" y="478753"/>
                    <a:pt x="1838083" y="993174"/>
                    <a:pt x="2002004" y="2180905"/>
                  </a:cubicBezTo>
                  <a:cubicBezTo>
                    <a:pt x="2114160" y="2993680"/>
                    <a:pt x="1619808" y="3486472"/>
                    <a:pt x="1426217" y="4210985"/>
                  </a:cubicBezTo>
                  <a:cubicBezTo>
                    <a:pt x="1281976" y="4750644"/>
                    <a:pt x="1460932" y="4960190"/>
                    <a:pt x="1721528" y="5581355"/>
                  </a:cubicBezTo>
                  <a:cubicBezTo>
                    <a:pt x="1920977" y="6056606"/>
                    <a:pt x="1978785" y="6491290"/>
                    <a:pt x="1715913" y="6901699"/>
                  </a:cubicBezTo>
                  <a:lnTo>
                    <a:pt x="1704559" y="6918013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E3E3330-3D1C-4081-B95D-167E79D9554F}"/>
                </a:ext>
              </a:extLst>
            </p:cNvPr>
            <p:cNvSpPr/>
            <p:nvPr userDrawn="1"/>
          </p:nvSpPr>
          <p:spPr>
            <a:xfrm>
              <a:off x="0" y="5529304"/>
              <a:ext cx="5070843" cy="1367044"/>
            </a:xfrm>
            <a:custGeom>
              <a:avLst/>
              <a:gdLst>
                <a:gd name="connsiteX0" fmla="*/ 100543 w 5070843"/>
                <a:gd name="connsiteY0" fmla="*/ 0 h 1367044"/>
                <a:gd name="connsiteX1" fmla="*/ 1033579 w 5070843"/>
                <a:gd name="connsiteY1" fmla="*/ 311152 h 1367044"/>
                <a:gd name="connsiteX2" fmla="*/ 2194410 w 5070843"/>
                <a:gd name="connsiteY2" fmla="*/ 1021937 h 1367044"/>
                <a:gd name="connsiteX3" fmla="*/ 4239018 w 5070843"/>
                <a:gd name="connsiteY3" fmla="*/ 975378 h 1367044"/>
                <a:gd name="connsiteX4" fmla="*/ 5047075 w 5070843"/>
                <a:gd name="connsiteY4" fmla="*/ 1338815 h 1367044"/>
                <a:gd name="connsiteX5" fmla="*/ 5070843 w 5070843"/>
                <a:gd name="connsiteY5" fmla="*/ 1367044 h 1367044"/>
                <a:gd name="connsiteX6" fmla="*/ 0 w 5070843"/>
                <a:gd name="connsiteY6" fmla="*/ 1367044 h 1367044"/>
                <a:gd name="connsiteX7" fmla="*/ 0 w 5070843"/>
                <a:gd name="connsiteY7" fmla="*/ 1079 h 136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0843" h="1367044">
                  <a:moveTo>
                    <a:pt x="100543" y="0"/>
                  </a:moveTo>
                  <a:cubicBezTo>
                    <a:pt x="393235" y="9323"/>
                    <a:pt x="709361" y="106554"/>
                    <a:pt x="1033579" y="311152"/>
                  </a:cubicBezTo>
                  <a:cubicBezTo>
                    <a:pt x="1733581" y="752845"/>
                    <a:pt x="1912546" y="890958"/>
                    <a:pt x="2194410" y="1021937"/>
                  </a:cubicBezTo>
                  <a:cubicBezTo>
                    <a:pt x="3089665" y="1437912"/>
                    <a:pt x="3539807" y="1062055"/>
                    <a:pt x="4239018" y="975378"/>
                  </a:cubicBezTo>
                  <a:cubicBezTo>
                    <a:pt x="4573218" y="933923"/>
                    <a:pt x="4820380" y="1086201"/>
                    <a:pt x="5047075" y="1338815"/>
                  </a:cubicBezTo>
                  <a:lnTo>
                    <a:pt x="5070843" y="1367044"/>
                  </a:lnTo>
                  <a:lnTo>
                    <a:pt x="0" y="1367044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365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95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8A73E3B-F808-434A-A0DE-5DFB28E048BF}"/>
              </a:ext>
            </a:extLst>
          </p:cNvPr>
          <p:cNvSpPr/>
          <p:nvPr/>
        </p:nvSpPr>
        <p:spPr>
          <a:xfrm>
            <a:off x="5371746" y="-1"/>
            <a:ext cx="6811615" cy="5196340"/>
          </a:xfrm>
          <a:custGeom>
            <a:avLst/>
            <a:gdLst>
              <a:gd name="connsiteX0" fmla="*/ 128637 w 6811615"/>
              <a:gd name="connsiteY0" fmla="*/ 0 h 5196340"/>
              <a:gd name="connsiteX1" fmla="*/ 4885891 w 6811615"/>
              <a:gd name="connsiteY1" fmla="*/ 0 h 5196340"/>
              <a:gd name="connsiteX2" fmla="*/ 5032957 w 6811615"/>
              <a:gd name="connsiteY2" fmla="*/ 197687 h 5196340"/>
              <a:gd name="connsiteX3" fmla="*/ 5956756 w 6811615"/>
              <a:gd name="connsiteY3" fmla="*/ 395612 h 5196340"/>
              <a:gd name="connsiteX4" fmla="*/ 6533344 w 6811615"/>
              <a:gd name="connsiteY4" fmla="*/ 1657209 h 5196340"/>
              <a:gd name="connsiteX5" fmla="*/ 6163720 w 6811615"/>
              <a:gd name="connsiteY5" fmla="*/ 2036131 h 5196340"/>
              <a:gd name="connsiteX6" fmla="*/ 6678974 w 6811615"/>
              <a:gd name="connsiteY6" fmla="*/ 3279219 h 5196340"/>
              <a:gd name="connsiteX7" fmla="*/ 6799017 w 6811615"/>
              <a:gd name="connsiteY7" fmla="*/ 3520801 h 5196340"/>
              <a:gd name="connsiteX8" fmla="*/ 6811615 w 6811615"/>
              <a:gd name="connsiteY8" fmla="*/ 3580834 h 5196340"/>
              <a:gd name="connsiteX9" fmla="*/ 6811615 w 6811615"/>
              <a:gd name="connsiteY9" fmla="*/ 3786558 h 5196340"/>
              <a:gd name="connsiteX10" fmla="*/ 6803559 w 6811615"/>
              <a:gd name="connsiteY10" fmla="*/ 3828158 h 5196340"/>
              <a:gd name="connsiteX11" fmla="*/ 6315951 w 6811615"/>
              <a:gd name="connsiteY11" fmla="*/ 4184805 h 5196340"/>
              <a:gd name="connsiteX12" fmla="*/ 5131159 w 6811615"/>
              <a:gd name="connsiteY12" fmla="*/ 4212058 h 5196340"/>
              <a:gd name="connsiteX13" fmla="*/ 3180277 w 6811615"/>
              <a:gd name="connsiteY13" fmla="*/ 5172599 h 5196340"/>
              <a:gd name="connsiteX14" fmla="*/ 2019896 w 6811615"/>
              <a:gd name="connsiteY14" fmla="*/ 4395325 h 5196340"/>
              <a:gd name="connsiteX15" fmla="*/ 1096847 w 6811615"/>
              <a:gd name="connsiteY15" fmla="*/ 4301239 h 5196340"/>
              <a:gd name="connsiteX16" fmla="*/ 226933 w 6811615"/>
              <a:gd name="connsiteY16" fmla="*/ 3975400 h 5196340"/>
              <a:gd name="connsiteX17" fmla="*/ 108764 w 6811615"/>
              <a:gd name="connsiteY17" fmla="*/ 2589954 h 5196340"/>
              <a:gd name="connsiteX18" fmla="*/ 365458 w 6811615"/>
              <a:gd name="connsiteY18" fmla="*/ 859087 h 5196340"/>
              <a:gd name="connsiteX19" fmla="*/ 134258 w 6811615"/>
              <a:gd name="connsiteY19" fmla="*/ 42298 h 519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11615" h="5196340">
                <a:moveTo>
                  <a:pt x="128637" y="0"/>
                </a:moveTo>
                <a:lnTo>
                  <a:pt x="4885891" y="0"/>
                </a:lnTo>
                <a:lnTo>
                  <a:pt x="5032957" y="197687"/>
                </a:lnTo>
                <a:cubicBezTo>
                  <a:pt x="5326650" y="565879"/>
                  <a:pt x="5672140" y="413043"/>
                  <a:pt x="5956756" y="395612"/>
                </a:cubicBezTo>
                <a:cubicBezTo>
                  <a:pt x="6542295" y="359715"/>
                  <a:pt x="6726445" y="1249660"/>
                  <a:pt x="6533344" y="1657209"/>
                </a:cubicBezTo>
                <a:cubicBezTo>
                  <a:pt x="6406626" y="1924614"/>
                  <a:pt x="6227104" y="1880157"/>
                  <a:pt x="6163720" y="2036131"/>
                </a:cubicBezTo>
                <a:cubicBezTo>
                  <a:pt x="5930365" y="2610550"/>
                  <a:pt x="6337058" y="2816280"/>
                  <a:pt x="6678974" y="3279219"/>
                </a:cubicBezTo>
                <a:cubicBezTo>
                  <a:pt x="6737356" y="3358261"/>
                  <a:pt x="6776640" y="3440102"/>
                  <a:pt x="6799017" y="3520801"/>
                </a:cubicBezTo>
                <a:lnTo>
                  <a:pt x="6811615" y="3580834"/>
                </a:lnTo>
                <a:lnTo>
                  <a:pt x="6811615" y="3786558"/>
                </a:lnTo>
                <a:lnTo>
                  <a:pt x="6803559" y="3828158"/>
                </a:lnTo>
                <a:cubicBezTo>
                  <a:pt x="6747136" y="4040092"/>
                  <a:pt x="6564869" y="4194447"/>
                  <a:pt x="6315951" y="4184805"/>
                </a:cubicBezTo>
                <a:cubicBezTo>
                  <a:pt x="5891235" y="4168319"/>
                  <a:pt x="5562186" y="3876435"/>
                  <a:pt x="5131159" y="4212058"/>
                </a:cubicBezTo>
                <a:cubicBezTo>
                  <a:pt x="4710402" y="4539720"/>
                  <a:pt x="4141783" y="5344272"/>
                  <a:pt x="3180277" y="5172599"/>
                </a:cubicBezTo>
                <a:cubicBezTo>
                  <a:pt x="2645683" y="5077139"/>
                  <a:pt x="2436455" y="4665233"/>
                  <a:pt x="2019896" y="4395325"/>
                </a:cubicBezTo>
                <a:cubicBezTo>
                  <a:pt x="1709628" y="4194255"/>
                  <a:pt x="1541145" y="4264101"/>
                  <a:pt x="1096847" y="4301239"/>
                </a:cubicBezTo>
                <a:cubicBezTo>
                  <a:pt x="734241" y="4331595"/>
                  <a:pt x="433620" y="4269926"/>
                  <a:pt x="226933" y="3975400"/>
                </a:cubicBezTo>
                <a:cubicBezTo>
                  <a:pt x="5443" y="3659748"/>
                  <a:pt x="-90901" y="3101235"/>
                  <a:pt x="108764" y="2589954"/>
                </a:cubicBezTo>
                <a:cubicBezTo>
                  <a:pt x="396097" y="1854239"/>
                  <a:pt x="678802" y="1843899"/>
                  <a:pt x="365458" y="859087"/>
                </a:cubicBezTo>
                <a:cubicBezTo>
                  <a:pt x="286824" y="611939"/>
                  <a:pt x="217772" y="481710"/>
                  <a:pt x="134258" y="42298"/>
                </a:cubicBezTo>
                <a:close/>
              </a:path>
            </a:pathLst>
          </a:custGeom>
          <a:solidFill>
            <a:srgbClr val="575757">
              <a:alpha val="3000"/>
            </a:srgbClr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F470E3F-5F05-44FE-AE72-452537E66523}"/>
              </a:ext>
            </a:extLst>
          </p:cNvPr>
          <p:cNvSpPr/>
          <p:nvPr/>
        </p:nvSpPr>
        <p:spPr>
          <a:xfrm>
            <a:off x="25610" y="3832428"/>
            <a:ext cx="6505249" cy="3046480"/>
          </a:xfrm>
          <a:custGeom>
            <a:avLst/>
            <a:gdLst>
              <a:gd name="connsiteX0" fmla="*/ 969907 w 6505249"/>
              <a:gd name="connsiteY0" fmla="*/ 1374 h 3046480"/>
              <a:gd name="connsiteX1" fmla="*/ 1669503 w 6505249"/>
              <a:gd name="connsiteY1" fmla="*/ 206436 h 3046480"/>
              <a:gd name="connsiteX2" fmla="*/ 2437825 w 6505249"/>
              <a:gd name="connsiteY2" fmla="*/ 676884 h 3046480"/>
              <a:gd name="connsiteX3" fmla="*/ 3791093 w 6505249"/>
              <a:gd name="connsiteY3" fmla="*/ 646068 h 3046480"/>
              <a:gd name="connsiteX4" fmla="*/ 4931132 w 6505249"/>
              <a:gd name="connsiteY4" fmla="*/ 1729480 h 3046480"/>
              <a:gd name="connsiteX5" fmla="*/ 5854931 w 6505249"/>
              <a:gd name="connsiteY5" fmla="*/ 1927405 h 3046480"/>
              <a:gd name="connsiteX6" fmla="*/ 6486200 w 6505249"/>
              <a:gd name="connsiteY6" fmla="*/ 3016309 h 3046480"/>
              <a:gd name="connsiteX7" fmla="*/ 6478604 w 6505249"/>
              <a:gd name="connsiteY7" fmla="*/ 3046480 h 3046480"/>
              <a:gd name="connsiteX8" fmla="*/ 399325 w 6505249"/>
              <a:gd name="connsiteY8" fmla="*/ 3046480 h 3046480"/>
              <a:gd name="connsiteX9" fmla="*/ 396121 w 6505249"/>
              <a:gd name="connsiteY9" fmla="*/ 2973336 h 3046480"/>
              <a:gd name="connsiteX10" fmla="*/ 263631 w 6505249"/>
              <a:gd name="connsiteY10" fmla="*/ 2390880 h 3046480"/>
              <a:gd name="connsiteX11" fmla="*/ 32433 w 6505249"/>
              <a:gd name="connsiteY11" fmla="*/ 1574091 h 3046480"/>
              <a:gd name="connsiteX12" fmla="*/ 969907 w 6505249"/>
              <a:gd name="connsiteY12" fmla="*/ 1374 h 304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05249" h="3046480">
                <a:moveTo>
                  <a:pt x="969907" y="1374"/>
                </a:moveTo>
                <a:cubicBezTo>
                  <a:pt x="1186006" y="-10273"/>
                  <a:pt x="1424257" y="51673"/>
                  <a:pt x="1669503" y="206436"/>
                </a:cubicBezTo>
                <a:cubicBezTo>
                  <a:pt x="2132816" y="498780"/>
                  <a:pt x="2251267" y="590193"/>
                  <a:pt x="2437825" y="676884"/>
                </a:cubicBezTo>
                <a:cubicBezTo>
                  <a:pt x="3030368" y="952207"/>
                  <a:pt x="3328306" y="703438"/>
                  <a:pt x="3791093" y="646068"/>
                </a:cubicBezTo>
                <a:cubicBezTo>
                  <a:pt x="4296689" y="583353"/>
                  <a:pt x="4501309" y="1190554"/>
                  <a:pt x="4931132" y="1729480"/>
                </a:cubicBezTo>
                <a:cubicBezTo>
                  <a:pt x="5224824" y="2097672"/>
                  <a:pt x="5570315" y="1944836"/>
                  <a:pt x="5854931" y="1927405"/>
                </a:cubicBezTo>
                <a:cubicBezTo>
                  <a:pt x="6367277" y="1895995"/>
                  <a:pt x="6572310" y="2573433"/>
                  <a:pt x="6486200" y="3016309"/>
                </a:cubicBezTo>
                <a:lnTo>
                  <a:pt x="6478604" y="3046480"/>
                </a:lnTo>
                <a:lnTo>
                  <a:pt x="399325" y="3046480"/>
                </a:lnTo>
                <a:lnTo>
                  <a:pt x="396121" y="2973336"/>
                </a:lnTo>
                <a:cubicBezTo>
                  <a:pt x="383050" y="2822382"/>
                  <a:pt x="341967" y="2637083"/>
                  <a:pt x="263631" y="2390880"/>
                </a:cubicBezTo>
                <a:cubicBezTo>
                  <a:pt x="184997" y="2143731"/>
                  <a:pt x="115946" y="2013503"/>
                  <a:pt x="32433" y="1574091"/>
                </a:cubicBezTo>
                <a:cubicBezTo>
                  <a:pt x="-127302" y="733583"/>
                  <a:pt x="321613" y="36314"/>
                  <a:pt x="969907" y="1374"/>
                </a:cubicBezTo>
                <a:close/>
              </a:path>
            </a:pathLst>
          </a:custGeom>
          <a:solidFill>
            <a:srgbClr val="575757">
              <a:alpha val="5000"/>
            </a:srgbClr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6E8BF8E-A2AE-42C2-B824-1E2D95EDFDD9}"/>
              </a:ext>
            </a:extLst>
          </p:cNvPr>
          <p:cNvSpPr/>
          <p:nvPr/>
        </p:nvSpPr>
        <p:spPr>
          <a:xfrm rot="20040000">
            <a:off x="4776819" y="5051157"/>
            <a:ext cx="7082805" cy="3296772"/>
          </a:xfrm>
          <a:custGeom>
            <a:avLst/>
            <a:gdLst>
              <a:gd name="connsiteX0" fmla="*/ 7082805 w 7082805"/>
              <a:gd name="connsiteY0" fmla="*/ 3204480 h 3296772"/>
              <a:gd name="connsiteX1" fmla="*/ 7076396 w 7082805"/>
              <a:gd name="connsiteY1" fmla="*/ 3217621 h 3296772"/>
              <a:gd name="connsiteX2" fmla="*/ 7064278 w 7082805"/>
              <a:gd name="connsiteY2" fmla="*/ 3221875 h 3296772"/>
              <a:gd name="connsiteX3" fmla="*/ 6709470 w 7082805"/>
              <a:gd name="connsiteY3" fmla="*/ 3293727 h 3296772"/>
              <a:gd name="connsiteX4" fmla="*/ 6559627 w 7082805"/>
              <a:gd name="connsiteY4" fmla="*/ 3296772 h 3296772"/>
              <a:gd name="connsiteX5" fmla="*/ 6532800 w 7082805"/>
              <a:gd name="connsiteY5" fmla="*/ 3283688 h 3296772"/>
              <a:gd name="connsiteX6" fmla="*/ 6551468 w 7082805"/>
              <a:gd name="connsiteY6" fmla="*/ 3285993 h 3296772"/>
              <a:gd name="connsiteX7" fmla="*/ 6969696 w 7082805"/>
              <a:gd name="connsiteY7" fmla="*/ 3236987 h 3296772"/>
              <a:gd name="connsiteX8" fmla="*/ 801521 w 7082805"/>
              <a:gd name="connsiteY8" fmla="*/ 115640 h 3296772"/>
              <a:gd name="connsiteX9" fmla="*/ 1206465 w 7082805"/>
              <a:gd name="connsiteY9" fmla="*/ 442783 h 3296772"/>
              <a:gd name="connsiteX10" fmla="*/ 1337939 w 7082805"/>
              <a:gd name="connsiteY10" fmla="*/ 627687 h 3296772"/>
              <a:gd name="connsiteX11" fmla="*/ 1433815 w 7082805"/>
              <a:gd name="connsiteY11" fmla="*/ 796746 h 3296772"/>
              <a:gd name="connsiteX12" fmla="*/ 1416294 w 7082805"/>
              <a:gd name="connsiteY12" fmla="*/ 788201 h 3296772"/>
              <a:gd name="connsiteX13" fmla="*/ 1328777 w 7082805"/>
              <a:gd name="connsiteY13" fmla="*/ 633818 h 3296772"/>
              <a:gd name="connsiteX14" fmla="*/ 1197891 w 7082805"/>
              <a:gd name="connsiteY14" fmla="*/ 449704 h 3296772"/>
              <a:gd name="connsiteX15" fmla="*/ 79351 w 7082805"/>
              <a:gd name="connsiteY15" fmla="*/ 66569 h 3296772"/>
              <a:gd name="connsiteX16" fmla="*/ 9930 w 7082805"/>
              <a:gd name="connsiteY16" fmla="*/ 102272 h 3296772"/>
              <a:gd name="connsiteX17" fmla="*/ 2053 w 7082805"/>
              <a:gd name="connsiteY17" fmla="*/ 98430 h 3296772"/>
              <a:gd name="connsiteX18" fmla="*/ 0 w 7082805"/>
              <a:gd name="connsiteY18" fmla="*/ 95001 h 3296772"/>
              <a:gd name="connsiteX19" fmla="*/ 801521 w 7082805"/>
              <a:gd name="connsiteY19" fmla="*/ 115640 h 3296772"/>
              <a:gd name="connsiteX20" fmla="*/ 5003154 w 7082805"/>
              <a:gd name="connsiteY20" fmla="*/ 1818267 h 3296772"/>
              <a:gd name="connsiteX21" fmla="*/ 5617826 w 7082805"/>
              <a:gd name="connsiteY21" fmla="*/ 2510083 h 3296772"/>
              <a:gd name="connsiteX22" fmla="*/ 5907610 w 7082805"/>
              <a:gd name="connsiteY22" fmla="*/ 2962178 h 3296772"/>
              <a:gd name="connsiteX23" fmla="*/ 5935646 w 7082805"/>
              <a:gd name="connsiteY23" fmla="*/ 2992437 h 3296772"/>
              <a:gd name="connsiteX24" fmla="*/ 5908042 w 7082805"/>
              <a:gd name="connsiteY24" fmla="*/ 2978973 h 3296772"/>
              <a:gd name="connsiteX25" fmla="*/ 5899733 w 7082805"/>
              <a:gd name="connsiteY25" fmla="*/ 2970019 h 3296772"/>
              <a:gd name="connsiteX26" fmla="*/ 5608177 w 7082805"/>
              <a:gd name="connsiteY26" fmla="*/ 2515436 h 3296772"/>
              <a:gd name="connsiteX27" fmla="*/ 4999063 w 7082805"/>
              <a:gd name="connsiteY27" fmla="*/ 1828538 h 3296772"/>
              <a:gd name="connsiteX28" fmla="*/ 4019536 w 7082805"/>
              <a:gd name="connsiteY28" fmla="*/ 2003958 h 3296772"/>
              <a:gd name="connsiteX29" fmla="*/ 3969536 w 7082805"/>
              <a:gd name="connsiteY29" fmla="*/ 2033501 h 3296772"/>
              <a:gd name="connsiteX30" fmla="*/ 3957653 w 7082805"/>
              <a:gd name="connsiteY30" fmla="*/ 2027705 h 3296772"/>
              <a:gd name="connsiteX31" fmla="*/ 4014584 w 7082805"/>
              <a:gd name="connsiteY31" fmla="*/ 1994071 h 3296772"/>
              <a:gd name="connsiteX32" fmla="*/ 5003154 w 7082805"/>
              <a:gd name="connsiteY32" fmla="*/ 1818267 h 329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82805" h="3296772">
                <a:moveTo>
                  <a:pt x="7082805" y="3204480"/>
                </a:moveTo>
                <a:lnTo>
                  <a:pt x="7076396" y="3217621"/>
                </a:lnTo>
                <a:lnTo>
                  <a:pt x="7064278" y="3221875"/>
                </a:lnTo>
                <a:cubicBezTo>
                  <a:pt x="6938012" y="3260364"/>
                  <a:pt x="6819872" y="3284304"/>
                  <a:pt x="6709470" y="3293727"/>
                </a:cubicBezTo>
                <a:lnTo>
                  <a:pt x="6559627" y="3296772"/>
                </a:lnTo>
                <a:lnTo>
                  <a:pt x="6532800" y="3283688"/>
                </a:lnTo>
                <a:lnTo>
                  <a:pt x="6551468" y="3285993"/>
                </a:lnTo>
                <a:cubicBezTo>
                  <a:pt x="6678850" y="3292159"/>
                  <a:pt x="6818007" y="3275847"/>
                  <a:pt x="6969696" y="3236987"/>
                </a:cubicBezTo>
                <a:close/>
                <a:moveTo>
                  <a:pt x="801521" y="115640"/>
                </a:moveTo>
                <a:cubicBezTo>
                  <a:pt x="957208" y="195098"/>
                  <a:pt x="1098914" y="309999"/>
                  <a:pt x="1206465" y="442783"/>
                </a:cubicBezTo>
                <a:cubicBezTo>
                  <a:pt x="1254191" y="501708"/>
                  <a:pt x="1297684" y="563642"/>
                  <a:pt x="1337939" y="627687"/>
                </a:cubicBezTo>
                <a:lnTo>
                  <a:pt x="1433815" y="796746"/>
                </a:lnTo>
                <a:lnTo>
                  <a:pt x="1416294" y="788201"/>
                </a:lnTo>
                <a:lnTo>
                  <a:pt x="1328777" y="633818"/>
                </a:lnTo>
                <a:cubicBezTo>
                  <a:pt x="1288685" y="570012"/>
                  <a:pt x="1245386" y="508339"/>
                  <a:pt x="1197891" y="449704"/>
                </a:cubicBezTo>
                <a:cubicBezTo>
                  <a:pt x="931799" y="121206"/>
                  <a:pt x="454981" y="-97048"/>
                  <a:pt x="79351" y="66569"/>
                </a:cubicBezTo>
                <a:lnTo>
                  <a:pt x="9930" y="102272"/>
                </a:lnTo>
                <a:lnTo>
                  <a:pt x="2053" y="98430"/>
                </a:lnTo>
                <a:lnTo>
                  <a:pt x="0" y="95001"/>
                </a:lnTo>
                <a:cubicBezTo>
                  <a:pt x="243736" y="-50768"/>
                  <a:pt x="542044" y="-16790"/>
                  <a:pt x="801521" y="115640"/>
                </a:cubicBezTo>
                <a:close/>
                <a:moveTo>
                  <a:pt x="5003154" y="1818267"/>
                </a:moveTo>
                <a:cubicBezTo>
                  <a:pt x="5299640" y="1935927"/>
                  <a:pt x="5461387" y="2227801"/>
                  <a:pt x="5617826" y="2510083"/>
                </a:cubicBezTo>
                <a:cubicBezTo>
                  <a:pt x="5705135" y="2667612"/>
                  <a:pt x="5794298" y="2828499"/>
                  <a:pt x="5907610" y="2962178"/>
                </a:cubicBezTo>
                <a:lnTo>
                  <a:pt x="5935646" y="2992437"/>
                </a:lnTo>
                <a:lnTo>
                  <a:pt x="5908042" y="2978973"/>
                </a:lnTo>
                <a:lnTo>
                  <a:pt x="5899733" y="2970019"/>
                </a:lnTo>
                <a:cubicBezTo>
                  <a:pt x="5785528" y="2835468"/>
                  <a:pt x="5695927" y="2673765"/>
                  <a:pt x="5608177" y="2515436"/>
                </a:cubicBezTo>
                <a:cubicBezTo>
                  <a:pt x="5445522" y="2221956"/>
                  <a:pt x="5291884" y="1944722"/>
                  <a:pt x="4999063" y="1828538"/>
                </a:cubicBezTo>
                <a:cubicBezTo>
                  <a:pt x="4666349" y="1696540"/>
                  <a:pt x="4298694" y="1846262"/>
                  <a:pt x="4019536" y="2003958"/>
                </a:cubicBezTo>
                <a:lnTo>
                  <a:pt x="3969536" y="2033501"/>
                </a:lnTo>
                <a:lnTo>
                  <a:pt x="3957653" y="2027705"/>
                </a:lnTo>
                <a:lnTo>
                  <a:pt x="4014584" y="1994071"/>
                </a:lnTo>
                <a:cubicBezTo>
                  <a:pt x="4295783" y="1835273"/>
                  <a:pt x="4666407" y="1684670"/>
                  <a:pt x="5003154" y="1818267"/>
                </a:cubicBezTo>
                <a:close/>
              </a:path>
            </a:pathLst>
          </a:custGeom>
          <a:solidFill>
            <a:srgbClr val="F723BD"/>
          </a:solidFill>
          <a:ln w="92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88C82BC-092A-4B4E-BBB2-CBD19F05F0C6}"/>
              </a:ext>
            </a:extLst>
          </p:cNvPr>
          <p:cNvSpPr/>
          <p:nvPr userDrawn="1"/>
        </p:nvSpPr>
        <p:spPr>
          <a:xfrm>
            <a:off x="7439403" y="4763276"/>
            <a:ext cx="4752597" cy="2094725"/>
          </a:xfrm>
          <a:custGeom>
            <a:avLst/>
            <a:gdLst>
              <a:gd name="connsiteX0" fmla="*/ 1986116 w 4752597"/>
              <a:gd name="connsiteY0" fmla="*/ 263 h 2094725"/>
              <a:gd name="connsiteX1" fmla="*/ 3024087 w 4752597"/>
              <a:gd name="connsiteY1" fmla="*/ 444344 h 2094725"/>
              <a:gd name="connsiteX2" fmla="*/ 3149642 w 4752597"/>
              <a:gd name="connsiteY2" fmla="*/ 527453 h 2094725"/>
              <a:gd name="connsiteX3" fmla="*/ 4470268 w 4752597"/>
              <a:gd name="connsiteY3" fmla="*/ 685108 h 2094725"/>
              <a:gd name="connsiteX4" fmla="*/ 4705150 w 4752597"/>
              <a:gd name="connsiteY4" fmla="*/ 402328 h 2094725"/>
              <a:gd name="connsiteX5" fmla="*/ 4752597 w 4752597"/>
              <a:gd name="connsiteY5" fmla="*/ 318712 h 2094725"/>
              <a:gd name="connsiteX6" fmla="*/ 4752597 w 4752597"/>
              <a:gd name="connsiteY6" fmla="*/ 343469 h 2094725"/>
              <a:gd name="connsiteX7" fmla="*/ 4713001 w 4752597"/>
              <a:gd name="connsiteY7" fmla="*/ 413149 h 2094725"/>
              <a:gd name="connsiteX8" fmla="*/ 4475927 w 4752597"/>
              <a:gd name="connsiteY8" fmla="*/ 698189 h 2094725"/>
              <a:gd name="connsiteX9" fmla="*/ 3144920 w 4752597"/>
              <a:gd name="connsiteY9" fmla="*/ 541230 h 2094725"/>
              <a:gd name="connsiteX10" fmla="*/ 3019300 w 4752597"/>
              <a:gd name="connsiteY10" fmla="*/ 458056 h 2094725"/>
              <a:gd name="connsiteX11" fmla="*/ 1833896 w 4752597"/>
              <a:gd name="connsiteY11" fmla="*/ 34541 h 2094725"/>
              <a:gd name="connsiteX12" fmla="*/ 890470 w 4752597"/>
              <a:gd name="connsiteY12" fmla="*/ 906343 h 2094725"/>
              <a:gd name="connsiteX13" fmla="*/ 729967 w 4752597"/>
              <a:gd name="connsiteY13" fmla="*/ 1167620 h 2094725"/>
              <a:gd name="connsiteX14" fmla="*/ 78815 w 4752597"/>
              <a:gd name="connsiteY14" fmla="*/ 2050239 h 2094725"/>
              <a:gd name="connsiteX15" fmla="*/ 21027 w 4752597"/>
              <a:gd name="connsiteY15" fmla="*/ 2094725 h 2094725"/>
              <a:gd name="connsiteX16" fmla="*/ 0 w 4752597"/>
              <a:gd name="connsiteY16" fmla="*/ 2094725 h 2094725"/>
              <a:gd name="connsiteX17" fmla="*/ 72822 w 4752597"/>
              <a:gd name="connsiteY17" fmla="*/ 2037482 h 2094725"/>
              <a:gd name="connsiteX18" fmla="*/ 721497 w 4752597"/>
              <a:gd name="connsiteY18" fmla="*/ 1157878 h 2094725"/>
              <a:gd name="connsiteX19" fmla="*/ 882167 w 4752597"/>
              <a:gd name="connsiteY19" fmla="*/ 896323 h 2094725"/>
              <a:gd name="connsiteX20" fmla="*/ 1832114 w 4752597"/>
              <a:gd name="connsiteY20" fmla="*/ 19520 h 2094725"/>
              <a:gd name="connsiteX21" fmla="*/ 1986116 w 4752597"/>
              <a:gd name="connsiteY21" fmla="*/ 263 h 209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752597" h="2094725">
                <a:moveTo>
                  <a:pt x="1986116" y="263"/>
                </a:moveTo>
                <a:cubicBezTo>
                  <a:pt x="2343674" y="-8848"/>
                  <a:pt x="2688882" y="221100"/>
                  <a:pt x="3024087" y="444344"/>
                </a:cubicBezTo>
                <a:cubicBezTo>
                  <a:pt x="3066143" y="472316"/>
                  <a:pt x="3108004" y="500204"/>
                  <a:pt x="3149642" y="527453"/>
                </a:cubicBezTo>
                <a:cubicBezTo>
                  <a:pt x="3717666" y="898967"/>
                  <a:pt x="4149633" y="950532"/>
                  <a:pt x="4470268" y="685108"/>
                </a:cubicBezTo>
                <a:cubicBezTo>
                  <a:pt x="4560482" y="610467"/>
                  <a:pt x="4637166" y="513165"/>
                  <a:pt x="4705150" y="402328"/>
                </a:cubicBezTo>
                <a:lnTo>
                  <a:pt x="4752597" y="318712"/>
                </a:lnTo>
                <a:lnTo>
                  <a:pt x="4752597" y="343469"/>
                </a:lnTo>
                <a:lnTo>
                  <a:pt x="4713001" y="413149"/>
                </a:lnTo>
                <a:cubicBezTo>
                  <a:pt x="4644469" y="524708"/>
                  <a:pt x="4567080" y="622759"/>
                  <a:pt x="4475927" y="698189"/>
                </a:cubicBezTo>
                <a:cubicBezTo>
                  <a:pt x="4151953" y="966415"/>
                  <a:pt x="3716552" y="915036"/>
                  <a:pt x="3144920" y="541230"/>
                </a:cubicBezTo>
                <a:cubicBezTo>
                  <a:pt x="3103263" y="513982"/>
                  <a:pt x="3061384" y="486093"/>
                  <a:pt x="3019300" y="458056"/>
                </a:cubicBezTo>
                <a:cubicBezTo>
                  <a:pt x="2637748" y="203960"/>
                  <a:pt x="2243216" y="-58718"/>
                  <a:pt x="1833896" y="34541"/>
                </a:cubicBezTo>
                <a:cubicBezTo>
                  <a:pt x="1423137" y="128199"/>
                  <a:pt x="1098735" y="576986"/>
                  <a:pt x="890470" y="906343"/>
                </a:cubicBezTo>
                <a:cubicBezTo>
                  <a:pt x="836270" y="992040"/>
                  <a:pt x="782219" y="1081337"/>
                  <a:pt x="729967" y="1167620"/>
                </a:cubicBezTo>
                <a:cubicBezTo>
                  <a:pt x="535832" y="1488209"/>
                  <a:pt x="335110" y="1819708"/>
                  <a:pt x="78815" y="2050239"/>
                </a:cubicBezTo>
                <a:lnTo>
                  <a:pt x="21027" y="2094725"/>
                </a:lnTo>
                <a:lnTo>
                  <a:pt x="0" y="2094725"/>
                </a:lnTo>
                <a:lnTo>
                  <a:pt x="72822" y="2037482"/>
                </a:lnTo>
                <a:cubicBezTo>
                  <a:pt x="327707" y="1808241"/>
                  <a:pt x="527900" y="1477586"/>
                  <a:pt x="721497" y="1157878"/>
                </a:cubicBezTo>
                <a:cubicBezTo>
                  <a:pt x="773813" y="1071475"/>
                  <a:pt x="827892" y="982150"/>
                  <a:pt x="882167" y="896323"/>
                </a:cubicBezTo>
                <a:cubicBezTo>
                  <a:pt x="1091554" y="565157"/>
                  <a:pt x="1417858" y="113967"/>
                  <a:pt x="1832114" y="19520"/>
                </a:cubicBezTo>
                <a:cubicBezTo>
                  <a:pt x="1883705" y="7745"/>
                  <a:pt x="1935037" y="1564"/>
                  <a:pt x="1986116" y="263"/>
                </a:cubicBezTo>
                <a:close/>
              </a:path>
            </a:pathLst>
          </a:custGeom>
          <a:solidFill>
            <a:srgbClr val="1FB8FD"/>
          </a:solidFill>
          <a:ln w="92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129F5C-5401-494F-9D5D-809F8448F80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8325" y="5170956"/>
            <a:ext cx="690322" cy="69032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861D75-8F2C-471A-A4D4-6341A8C562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8567" y="6392301"/>
            <a:ext cx="684855" cy="684855"/>
          </a:xfrm>
          <a:prstGeom prst="rect">
            <a:avLst/>
          </a:prstGeom>
        </p:spPr>
      </p:pic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1BA00073-3F4D-4E53-A96E-E017EA275A6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13" y="129015"/>
            <a:ext cx="971550" cy="971550"/>
          </a:xfrm>
          <a:prstGeom prst="rect">
            <a:avLst/>
          </a:prstGeom>
        </p:spPr>
      </p:pic>
      <p:grpSp>
        <p:nvGrpSpPr>
          <p:cNvPr id="39" name="Logo">
            <a:extLst>
              <a:ext uri="{FF2B5EF4-FFF2-40B4-BE49-F238E27FC236}">
                <a16:creationId xmlns:a16="http://schemas.microsoft.com/office/drawing/2014/main" id="{ECBEA56E-BACE-4F70-9DD0-9D33163F46F1}"/>
              </a:ext>
            </a:extLst>
          </p:cNvPr>
          <p:cNvGrpSpPr/>
          <p:nvPr userDrawn="1"/>
        </p:nvGrpSpPr>
        <p:grpSpPr>
          <a:xfrm>
            <a:off x="10803486" y="6093055"/>
            <a:ext cx="1025539" cy="598491"/>
            <a:chOff x="525152" y="4737024"/>
            <a:chExt cx="1025539" cy="598491"/>
          </a:xfrm>
        </p:grpSpPr>
        <p:sp>
          <p:nvSpPr>
            <p:cNvPr id="40" name="AutoShape 48">
              <a:extLst>
                <a:ext uri="{FF2B5EF4-FFF2-40B4-BE49-F238E27FC236}">
                  <a16:creationId xmlns:a16="http://schemas.microsoft.com/office/drawing/2014/main" id="{E350AF69-E8BB-4932-801E-10B858477D5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0">
              <a:extLst>
                <a:ext uri="{FF2B5EF4-FFF2-40B4-BE49-F238E27FC236}">
                  <a16:creationId xmlns:a16="http://schemas.microsoft.com/office/drawing/2014/main" id="{FF240AEB-AE1B-4861-821D-22FD256D26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1">
              <a:extLst>
                <a:ext uri="{FF2B5EF4-FFF2-40B4-BE49-F238E27FC236}">
                  <a16:creationId xmlns:a16="http://schemas.microsoft.com/office/drawing/2014/main" id="{FC7EB2D3-2AF3-42E5-BB00-7ADC22A7F4F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2">
              <a:extLst>
                <a:ext uri="{FF2B5EF4-FFF2-40B4-BE49-F238E27FC236}">
                  <a16:creationId xmlns:a16="http://schemas.microsoft.com/office/drawing/2014/main" id="{E9C33E36-AB76-42C9-B6B8-D3B085FCB3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53">
              <a:extLst>
                <a:ext uri="{FF2B5EF4-FFF2-40B4-BE49-F238E27FC236}">
                  <a16:creationId xmlns:a16="http://schemas.microsoft.com/office/drawing/2014/main" id="{2D60A688-85DB-4C2A-ABD4-A554F32F7C5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54">
              <a:extLst>
                <a:ext uri="{FF2B5EF4-FFF2-40B4-BE49-F238E27FC236}">
                  <a16:creationId xmlns:a16="http://schemas.microsoft.com/office/drawing/2014/main" id="{A0DAA115-CA3A-4D55-BF20-06D20524BE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5">
              <a:extLst>
                <a:ext uri="{FF2B5EF4-FFF2-40B4-BE49-F238E27FC236}">
                  <a16:creationId xmlns:a16="http://schemas.microsoft.com/office/drawing/2014/main" id="{C50D943E-39BD-4821-974F-18E328D815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id="{58C718E9-50EF-4532-86BA-7FBF0E280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7">
              <a:extLst>
                <a:ext uri="{FF2B5EF4-FFF2-40B4-BE49-F238E27FC236}">
                  <a16:creationId xmlns:a16="http://schemas.microsoft.com/office/drawing/2014/main" id="{19A9242C-8E61-425A-BAD7-E8CA6EFBE6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8">
              <a:extLst>
                <a:ext uri="{FF2B5EF4-FFF2-40B4-BE49-F238E27FC236}">
                  <a16:creationId xmlns:a16="http://schemas.microsoft.com/office/drawing/2014/main" id="{C53A53F0-CC46-406B-9EA3-E38A31745C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FFD41FA9-AC01-4C4D-9496-C44EF3DA2E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0">
              <a:extLst>
                <a:ext uri="{FF2B5EF4-FFF2-40B4-BE49-F238E27FC236}">
                  <a16:creationId xmlns:a16="http://schemas.microsoft.com/office/drawing/2014/main" id="{D58D91D8-3B69-4ABD-B306-9E58D7EBB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9F957F6F-4DA1-4690-A500-EB216CD723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2">
              <a:extLst>
                <a:ext uri="{FF2B5EF4-FFF2-40B4-BE49-F238E27FC236}">
                  <a16:creationId xmlns:a16="http://schemas.microsoft.com/office/drawing/2014/main" id="{2D5A418B-5367-4BAE-8EAD-C4F021EF8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FCCC0ACE-90E0-41A7-943D-C50CB12428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C890E44B-9B14-4D7F-B196-FC7461B34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990E0C80-D3AC-4842-BEA4-EE33C178CE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2FE76EB8-38BA-4BD6-816D-B35BB596067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36874" y="-4877"/>
            <a:ext cx="6765322" cy="49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1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28" r:id="rId3"/>
    <p:sldLayoutId id="2147483754" r:id="rId4"/>
    <p:sldLayoutId id="2147483753" r:id="rId5"/>
    <p:sldLayoutId id="214748378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24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91" r:id="rId2"/>
    <p:sldLayoutId id="2147483818" r:id="rId3"/>
    <p:sldLayoutId id="214748381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D7371D83-B312-441A-A1A6-EBB7F4534C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50" y="0"/>
            <a:ext cx="705485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1C5A495-5FDA-4A7F-A6CC-9CC3D384D5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241" b="54218"/>
          <a:stretch>
            <a:fillRect/>
          </a:stretch>
        </p:blipFill>
        <p:spPr>
          <a:xfrm>
            <a:off x="3900238" y="1330133"/>
            <a:ext cx="8291762" cy="5531490"/>
          </a:xfrm>
          <a:custGeom>
            <a:avLst/>
            <a:gdLst>
              <a:gd name="connsiteX0" fmla="*/ 0 w 8291762"/>
              <a:gd name="connsiteY0" fmla="*/ 0 h 5531490"/>
              <a:gd name="connsiteX1" fmla="*/ 8291762 w 8291762"/>
              <a:gd name="connsiteY1" fmla="*/ 0 h 5531490"/>
              <a:gd name="connsiteX2" fmla="*/ 8291762 w 8291762"/>
              <a:gd name="connsiteY2" fmla="*/ 5531490 h 5531490"/>
              <a:gd name="connsiteX3" fmla="*/ 0 w 8291762"/>
              <a:gd name="connsiteY3" fmla="*/ 5531490 h 553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1762" h="5531490">
                <a:moveTo>
                  <a:pt x="0" y="0"/>
                </a:moveTo>
                <a:lnTo>
                  <a:pt x="8291762" y="0"/>
                </a:lnTo>
                <a:lnTo>
                  <a:pt x="8291762" y="5531490"/>
                </a:lnTo>
                <a:lnTo>
                  <a:pt x="0" y="5531490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38C04D-6C79-4EC3-9ADA-C9FA2E09D3E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97031" y="4282768"/>
            <a:ext cx="1419225" cy="14192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7BBD765-4DD8-4AB3-9928-6BE9FC3F1CA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8567" y="6392301"/>
            <a:ext cx="684855" cy="684855"/>
          </a:xfrm>
          <a:prstGeom prst="rect">
            <a:avLst/>
          </a:prstGeom>
        </p:spPr>
      </p:pic>
      <p:pic>
        <p:nvPicPr>
          <p:cNvPr id="16" name="Picture 15" descr="A picture containing blur&#10;&#10;Description automatically generated">
            <a:extLst>
              <a:ext uri="{FF2B5EF4-FFF2-40B4-BE49-F238E27FC236}">
                <a16:creationId xmlns:a16="http://schemas.microsoft.com/office/drawing/2014/main" id="{2F4C72B6-DBA9-4C3E-BFD3-DF3A5BA1654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13" y="129015"/>
            <a:ext cx="971550" cy="9715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B194B07-AC59-49D6-AB5E-09CF14E1F79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7436" t="46277" r="20219" b="9228"/>
          <a:stretch>
            <a:fillRect/>
          </a:stretch>
        </p:blipFill>
        <p:spPr>
          <a:xfrm>
            <a:off x="0" y="1"/>
            <a:ext cx="12192000" cy="6896347"/>
          </a:xfrm>
          <a:custGeom>
            <a:avLst/>
            <a:gdLst>
              <a:gd name="connsiteX0" fmla="*/ 0 w 12192000"/>
              <a:gd name="connsiteY0" fmla="*/ 0 h 6896347"/>
              <a:gd name="connsiteX1" fmla="*/ 12192000 w 12192000"/>
              <a:gd name="connsiteY1" fmla="*/ 0 h 6896347"/>
              <a:gd name="connsiteX2" fmla="*/ 12192000 w 12192000"/>
              <a:gd name="connsiteY2" fmla="*/ 6896347 h 6896347"/>
              <a:gd name="connsiteX3" fmla="*/ 0 w 12192000"/>
              <a:gd name="connsiteY3" fmla="*/ 6896347 h 689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96347">
                <a:moveTo>
                  <a:pt x="0" y="0"/>
                </a:moveTo>
                <a:lnTo>
                  <a:pt x="12192000" y="0"/>
                </a:lnTo>
                <a:lnTo>
                  <a:pt x="12192000" y="6896347"/>
                </a:lnTo>
                <a:lnTo>
                  <a:pt x="0" y="6896347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4F97B32-9FBB-4913-A347-5654E3B5B37A}"/>
              </a:ext>
            </a:extLst>
          </p:cNvPr>
          <p:cNvGrpSpPr/>
          <p:nvPr userDrawn="1"/>
        </p:nvGrpSpPr>
        <p:grpSpPr>
          <a:xfrm>
            <a:off x="-1" y="-11574"/>
            <a:ext cx="6918013" cy="6907922"/>
            <a:chOff x="-1" y="-11574"/>
            <a:chExt cx="6918013" cy="690792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EB60B5-3CA1-4780-B61F-FA79D663AE68}"/>
                </a:ext>
              </a:extLst>
            </p:cNvPr>
            <p:cNvSpPr/>
            <p:nvPr userDrawn="1"/>
          </p:nvSpPr>
          <p:spPr>
            <a:xfrm rot="5400000">
              <a:off x="2449825" y="-2461400"/>
              <a:ext cx="2018362" cy="6918013"/>
            </a:xfrm>
            <a:custGeom>
              <a:avLst/>
              <a:gdLst>
                <a:gd name="connsiteX0" fmla="*/ 0 w 2018362"/>
                <a:gd name="connsiteY0" fmla="*/ 6918013 h 6918013"/>
                <a:gd name="connsiteX1" fmla="*/ 0 w 2018362"/>
                <a:gd name="connsiteY1" fmla="*/ 0 h 6918013"/>
                <a:gd name="connsiteX2" fmla="*/ 153524 w 2018362"/>
                <a:gd name="connsiteY2" fmla="*/ 85248 h 6918013"/>
                <a:gd name="connsiteX3" fmla="*/ 2002004 w 2018362"/>
                <a:gd name="connsiteY3" fmla="*/ 2180905 h 6918013"/>
                <a:gd name="connsiteX4" fmla="*/ 1426217 w 2018362"/>
                <a:gd name="connsiteY4" fmla="*/ 4210985 h 6918013"/>
                <a:gd name="connsiteX5" fmla="*/ 1721528 w 2018362"/>
                <a:gd name="connsiteY5" fmla="*/ 5581355 h 6918013"/>
                <a:gd name="connsiteX6" fmla="*/ 1715913 w 2018362"/>
                <a:gd name="connsiteY6" fmla="*/ 6901699 h 6918013"/>
                <a:gd name="connsiteX7" fmla="*/ 1704559 w 2018362"/>
                <a:gd name="connsiteY7" fmla="*/ 6918013 h 691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62" h="6918013">
                  <a:moveTo>
                    <a:pt x="0" y="6918013"/>
                  </a:moveTo>
                  <a:lnTo>
                    <a:pt x="0" y="0"/>
                  </a:lnTo>
                  <a:lnTo>
                    <a:pt x="153524" y="85248"/>
                  </a:lnTo>
                  <a:cubicBezTo>
                    <a:pt x="868996" y="478753"/>
                    <a:pt x="1838083" y="993174"/>
                    <a:pt x="2002004" y="2180905"/>
                  </a:cubicBezTo>
                  <a:cubicBezTo>
                    <a:pt x="2114160" y="2993680"/>
                    <a:pt x="1619808" y="3486472"/>
                    <a:pt x="1426217" y="4210985"/>
                  </a:cubicBezTo>
                  <a:cubicBezTo>
                    <a:pt x="1281976" y="4750644"/>
                    <a:pt x="1460932" y="4960190"/>
                    <a:pt x="1721528" y="5581355"/>
                  </a:cubicBezTo>
                  <a:cubicBezTo>
                    <a:pt x="1920977" y="6056606"/>
                    <a:pt x="1978785" y="6491290"/>
                    <a:pt x="1715913" y="6901699"/>
                  </a:cubicBezTo>
                  <a:lnTo>
                    <a:pt x="1704559" y="6918013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163792-6E49-4253-A372-C55098AE42B9}"/>
                </a:ext>
              </a:extLst>
            </p:cNvPr>
            <p:cNvSpPr/>
            <p:nvPr userDrawn="1"/>
          </p:nvSpPr>
          <p:spPr>
            <a:xfrm>
              <a:off x="0" y="5529304"/>
              <a:ext cx="5070843" cy="1367044"/>
            </a:xfrm>
            <a:custGeom>
              <a:avLst/>
              <a:gdLst>
                <a:gd name="connsiteX0" fmla="*/ 100543 w 5070843"/>
                <a:gd name="connsiteY0" fmla="*/ 0 h 1367044"/>
                <a:gd name="connsiteX1" fmla="*/ 1033579 w 5070843"/>
                <a:gd name="connsiteY1" fmla="*/ 311152 h 1367044"/>
                <a:gd name="connsiteX2" fmla="*/ 2194410 w 5070843"/>
                <a:gd name="connsiteY2" fmla="*/ 1021937 h 1367044"/>
                <a:gd name="connsiteX3" fmla="*/ 4239018 w 5070843"/>
                <a:gd name="connsiteY3" fmla="*/ 975378 h 1367044"/>
                <a:gd name="connsiteX4" fmla="*/ 5047075 w 5070843"/>
                <a:gd name="connsiteY4" fmla="*/ 1338815 h 1367044"/>
                <a:gd name="connsiteX5" fmla="*/ 5070843 w 5070843"/>
                <a:gd name="connsiteY5" fmla="*/ 1367044 h 1367044"/>
                <a:gd name="connsiteX6" fmla="*/ 0 w 5070843"/>
                <a:gd name="connsiteY6" fmla="*/ 1367044 h 1367044"/>
                <a:gd name="connsiteX7" fmla="*/ 0 w 5070843"/>
                <a:gd name="connsiteY7" fmla="*/ 1079 h 136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0843" h="1367044">
                  <a:moveTo>
                    <a:pt x="100543" y="0"/>
                  </a:moveTo>
                  <a:cubicBezTo>
                    <a:pt x="393235" y="9323"/>
                    <a:pt x="709361" y="106554"/>
                    <a:pt x="1033579" y="311152"/>
                  </a:cubicBezTo>
                  <a:cubicBezTo>
                    <a:pt x="1733581" y="752845"/>
                    <a:pt x="1912546" y="890958"/>
                    <a:pt x="2194410" y="1021937"/>
                  </a:cubicBezTo>
                  <a:cubicBezTo>
                    <a:pt x="3089665" y="1437912"/>
                    <a:pt x="3539807" y="1062055"/>
                    <a:pt x="4239018" y="975378"/>
                  </a:cubicBezTo>
                  <a:cubicBezTo>
                    <a:pt x="4573218" y="933923"/>
                    <a:pt x="4820380" y="1086201"/>
                    <a:pt x="5047075" y="1338815"/>
                  </a:cubicBezTo>
                  <a:lnTo>
                    <a:pt x="5070843" y="1367044"/>
                  </a:lnTo>
                  <a:lnTo>
                    <a:pt x="0" y="1367044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19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 hidden="1">
            <a:extLst>
              <a:ext uri="{FF2B5EF4-FFF2-40B4-BE49-F238E27FC236}">
                <a16:creationId xmlns:a16="http://schemas.microsoft.com/office/drawing/2014/main" id="{D7C8F9E6-8A31-4A8E-AEB2-C7A18F76A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7C53E719-C366-42E5-BE18-F192DCA565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12598" y="132554"/>
            <a:ext cx="883227" cy="883227"/>
          </a:xfrm>
          <a:prstGeom prst="rect">
            <a:avLst/>
          </a:prstGeom>
        </p:spPr>
      </p:pic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3E43B4E4-B6ED-40EB-BA4B-0DE920754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54274" y="6366944"/>
            <a:ext cx="259766" cy="352008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BE391E0-3EEE-40E0-913D-CB014EB89367}"/>
              </a:ext>
            </a:extLst>
          </p:cNvPr>
          <p:cNvSpPr/>
          <p:nvPr userDrawn="1"/>
        </p:nvSpPr>
        <p:spPr>
          <a:xfrm>
            <a:off x="11687918" y="6364421"/>
            <a:ext cx="361025" cy="361025"/>
          </a:xfrm>
          <a:custGeom>
            <a:avLst/>
            <a:gdLst>
              <a:gd name="connsiteX0" fmla="*/ 209667 w 209550"/>
              <a:gd name="connsiteY0" fmla="*/ 104775 h 209550"/>
              <a:gd name="connsiteX1" fmla="*/ 104892 w 209550"/>
              <a:gd name="connsiteY1" fmla="*/ 209550 h 209550"/>
              <a:gd name="connsiteX2" fmla="*/ 117 w 209550"/>
              <a:gd name="connsiteY2" fmla="*/ 104775 h 209550"/>
              <a:gd name="connsiteX3" fmla="*/ 104892 w 209550"/>
              <a:gd name="connsiteY3" fmla="*/ 0 h 209550"/>
              <a:gd name="connsiteX4" fmla="*/ 209667 w 209550"/>
              <a:gd name="connsiteY4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209667" y="104775"/>
                </a:moveTo>
                <a:cubicBezTo>
                  <a:pt x="209667" y="162641"/>
                  <a:pt x="162758" y="209550"/>
                  <a:pt x="104892" y="209550"/>
                </a:cubicBezTo>
                <a:cubicBezTo>
                  <a:pt x="47026" y="209550"/>
                  <a:pt x="117" y="162641"/>
                  <a:pt x="117" y="104775"/>
                </a:cubicBezTo>
                <a:cubicBezTo>
                  <a:pt x="117" y="46909"/>
                  <a:pt x="47026" y="0"/>
                  <a:pt x="104892" y="0"/>
                </a:cubicBezTo>
                <a:cubicBezTo>
                  <a:pt x="162758" y="0"/>
                  <a:pt x="209667" y="46909"/>
                  <a:pt x="209667" y="10477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8" name="Slide Number Placeholder 5">
            <a:extLst>
              <a:ext uri="{FF2B5EF4-FFF2-40B4-BE49-F238E27FC236}">
                <a16:creationId xmlns:a16="http://schemas.microsoft.com/office/drawing/2014/main" id="{623018AF-EAC2-4C42-850B-42563040223F}"/>
              </a:ext>
            </a:extLst>
          </p:cNvPr>
          <p:cNvSpPr txBox="1">
            <a:spLocks/>
          </p:cNvSpPr>
          <p:nvPr userDrawn="1"/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0A8A353E-4D07-42B5-AD4D-A3367DBDF60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24790" y="0"/>
            <a:ext cx="7467210" cy="49443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11F993D9-2C60-4BED-A78E-4D821E50C15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7156" y="0"/>
            <a:ext cx="2484844" cy="466542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43866477-2C68-4295-BB83-56E490F505A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8200" y="5767711"/>
            <a:ext cx="2053800" cy="1090289"/>
          </a:xfrm>
          <a:prstGeom prst="rect">
            <a:avLst/>
          </a:prstGeom>
        </p:spPr>
      </p:pic>
      <p:grpSp>
        <p:nvGrpSpPr>
          <p:cNvPr id="15" name="Footer_Deco">
            <a:extLst>
              <a:ext uri="{FF2B5EF4-FFF2-40B4-BE49-F238E27FC236}">
                <a16:creationId xmlns:a16="http://schemas.microsoft.com/office/drawing/2014/main" id="{FB7BD0B1-FF26-0033-165B-143E6D5CC34F}"/>
              </a:ext>
            </a:extLst>
          </p:cNvPr>
          <p:cNvGrpSpPr/>
          <p:nvPr userDrawn="1"/>
        </p:nvGrpSpPr>
        <p:grpSpPr>
          <a:xfrm>
            <a:off x="-12192" y="6004559"/>
            <a:ext cx="7103872" cy="862125"/>
            <a:chOff x="-12192" y="5941207"/>
            <a:chExt cx="5314020" cy="925478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E8A600A-49F0-7844-EF06-36D9A3D4C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10160" y="6127768"/>
              <a:ext cx="5311988" cy="735312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E0D0E979-C67C-C2F3-CFED-F49204AE49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12192" y="5941207"/>
              <a:ext cx="1331167" cy="925478"/>
            </a:xfrm>
            <a:prstGeom prst="rect">
              <a:avLst/>
            </a:prstGeom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6E04BD-5101-408F-E3D5-C44AB04A9054}"/>
              </a:ext>
            </a:extLst>
          </p:cNvPr>
          <p:cNvSpPr/>
          <p:nvPr userDrawn="1"/>
        </p:nvSpPr>
        <p:spPr>
          <a:xfrm rot="21238560">
            <a:off x="4825777" y="6516109"/>
            <a:ext cx="239830" cy="239830"/>
          </a:xfrm>
          <a:custGeom>
            <a:avLst/>
            <a:gdLst>
              <a:gd name="connsiteX0" fmla="*/ 240557 w 239830"/>
              <a:gd name="connsiteY0" fmla="*/ 119829 h 239830"/>
              <a:gd name="connsiteX1" fmla="*/ 120565 w 239830"/>
              <a:gd name="connsiteY1" fmla="*/ -10 h 239830"/>
              <a:gd name="connsiteX2" fmla="*/ 726 w 239830"/>
              <a:gd name="connsiteY2" fmla="*/ 119981 h 239830"/>
              <a:gd name="connsiteX3" fmla="*/ 120641 w 239830"/>
              <a:gd name="connsiteY3" fmla="*/ 239820 h 239830"/>
              <a:gd name="connsiteX4" fmla="*/ 240557 w 239830"/>
              <a:gd name="connsiteY4" fmla="*/ 119905 h 239830"/>
              <a:gd name="connsiteX5" fmla="*/ 240557 w 239830"/>
              <a:gd name="connsiteY5" fmla="*/ 119829 h 2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830" h="239830">
                <a:moveTo>
                  <a:pt x="240557" y="119829"/>
                </a:moveTo>
                <a:cubicBezTo>
                  <a:pt x="240519" y="53605"/>
                  <a:pt x="186789" y="-48"/>
                  <a:pt x="120565" y="-10"/>
                </a:cubicBezTo>
                <a:cubicBezTo>
                  <a:pt x="54341" y="28"/>
                  <a:pt x="688" y="53757"/>
                  <a:pt x="726" y="119981"/>
                </a:cubicBezTo>
                <a:cubicBezTo>
                  <a:pt x="764" y="186177"/>
                  <a:pt x="54446" y="239820"/>
                  <a:pt x="120641" y="239820"/>
                </a:cubicBezTo>
                <a:cubicBezTo>
                  <a:pt x="186865" y="239820"/>
                  <a:pt x="240557" y="186129"/>
                  <a:pt x="240557" y="119905"/>
                </a:cubicBezTo>
                <a:cubicBezTo>
                  <a:pt x="240557" y="119876"/>
                  <a:pt x="240557" y="119857"/>
                  <a:pt x="240557" y="119829"/>
                </a:cubicBezTo>
                <a:close/>
              </a:path>
            </a:pathLst>
          </a:custGeom>
          <a:gradFill>
            <a:gsLst>
              <a:gs pos="0">
                <a:srgbClr val="FE09BA"/>
              </a:gs>
              <a:gs pos="83000">
                <a:srgbClr val="E622B0"/>
              </a:gs>
              <a:gs pos="100000">
                <a:srgbClr val="CF0497"/>
              </a:gs>
            </a:gsLst>
            <a:lin ang="4200000" scaled="0"/>
          </a:gradFill>
          <a:ln w="9522" cap="flat">
            <a:noFill/>
            <a:prstDash val="solid"/>
            <a:miter/>
          </a:ln>
          <a:effectLst>
            <a:outerShdw blurRad="152400" dist="1397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Logo">
            <a:extLst>
              <a:ext uri="{FF2B5EF4-FFF2-40B4-BE49-F238E27FC236}">
                <a16:creationId xmlns:a16="http://schemas.microsoft.com/office/drawing/2014/main" id="{20EDB590-E5F1-AAFE-83C9-582783BE4615}"/>
              </a:ext>
            </a:extLst>
          </p:cNvPr>
          <p:cNvGrpSpPr/>
          <p:nvPr userDrawn="1"/>
        </p:nvGrpSpPr>
        <p:grpSpPr>
          <a:xfrm>
            <a:off x="102173" y="6341110"/>
            <a:ext cx="683888" cy="399108"/>
            <a:chOff x="525152" y="4737024"/>
            <a:chExt cx="1025539" cy="598491"/>
          </a:xfrm>
        </p:grpSpPr>
        <p:sp>
          <p:nvSpPr>
            <p:cNvPr id="3" name="AutoShape 48">
              <a:extLst>
                <a:ext uri="{FF2B5EF4-FFF2-40B4-BE49-F238E27FC236}">
                  <a16:creationId xmlns:a16="http://schemas.microsoft.com/office/drawing/2014/main" id="{9ACFF95A-BD0E-8221-4B1E-89EB1A528C3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0">
              <a:extLst>
                <a:ext uri="{FF2B5EF4-FFF2-40B4-BE49-F238E27FC236}">
                  <a16:creationId xmlns:a16="http://schemas.microsoft.com/office/drawing/2014/main" id="{794A4ABE-C1E8-E408-882E-1E6AD3E3BF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51">
              <a:extLst>
                <a:ext uri="{FF2B5EF4-FFF2-40B4-BE49-F238E27FC236}">
                  <a16:creationId xmlns:a16="http://schemas.microsoft.com/office/drawing/2014/main" id="{18B7CC1B-670B-1572-227E-060F980737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Oval 52">
              <a:extLst>
                <a:ext uri="{FF2B5EF4-FFF2-40B4-BE49-F238E27FC236}">
                  <a16:creationId xmlns:a16="http://schemas.microsoft.com/office/drawing/2014/main" id="{CE36FCE5-E2F9-7153-62A1-45DD1149622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53">
              <a:extLst>
                <a:ext uri="{FF2B5EF4-FFF2-40B4-BE49-F238E27FC236}">
                  <a16:creationId xmlns:a16="http://schemas.microsoft.com/office/drawing/2014/main" id="{BF47BA74-9997-1B16-A140-1EDAE62DE4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54">
              <a:extLst>
                <a:ext uri="{FF2B5EF4-FFF2-40B4-BE49-F238E27FC236}">
                  <a16:creationId xmlns:a16="http://schemas.microsoft.com/office/drawing/2014/main" id="{D128D55D-1410-F85B-E138-EFD969DEA7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5">
              <a:extLst>
                <a:ext uri="{FF2B5EF4-FFF2-40B4-BE49-F238E27FC236}">
                  <a16:creationId xmlns:a16="http://schemas.microsoft.com/office/drawing/2014/main" id="{26BADE3F-20A1-B2FC-7474-F6FAB2F192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6">
              <a:extLst>
                <a:ext uri="{FF2B5EF4-FFF2-40B4-BE49-F238E27FC236}">
                  <a16:creationId xmlns:a16="http://schemas.microsoft.com/office/drawing/2014/main" id="{580C52A0-DA99-FF13-BCB5-099CFC615D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7">
              <a:extLst>
                <a:ext uri="{FF2B5EF4-FFF2-40B4-BE49-F238E27FC236}">
                  <a16:creationId xmlns:a16="http://schemas.microsoft.com/office/drawing/2014/main" id="{2621181D-1696-3A03-93ED-3195AE116C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8">
              <a:extLst>
                <a:ext uri="{FF2B5EF4-FFF2-40B4-BE49-F238E27FC236}">
                  <a16:creationId xmlns:a16="http://schemas.microsoft.com/office/drawing/2014/main" id="{91ADB99B-0CDE-1899-7E0B-34FF9C431A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4036B562-8A89-90DA-7E84-5B5BAD8AE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C06FEFC3-231A-A5B6-42F2-C00D47B325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1">
              <a:extLst>
                <a:ext uri="{FF2B5EF4-FFF2-40B4-BE49-F238E27FC236}">
                  <a16:creationId xmlns:a16="http://schemas.microsoft.com/office/drawing/2014/main" id="{A6A325F7-DCFE-07C1-F9B7-FC4E591004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2">
              <a:extLst>
                <a:ext uri="{FF2B5EF4-FFF2-40B4-BE49-F238E27FC236}">
                  <a16:creationId xmlns:a16="http://schemas.microsoft.com/office/drawing/2014/main" id="{6A3DB791-ACB6-9677-D32A-92022E153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3">
              <a:extLst>
                <a:ext uri="{FF2B5EF4-FFF2-40B4-BE49-F238E27FC236}">
                  <a16:creationId xmlns:a16="http://schemas.microsoft.com/office/drawing/2014/main" id="{A927102B-381B-69F5-A48F-490A7336D6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4">
              <a:extLst>
                <a:ext uri="{FF2B5EF4-FFF2-40B4-BE49-F238E27FC236}">
                  <a16:creationId xmlns:a16="http://schemas.microsoft.com/office/drawing/2014/main" id="{8960E4F1-DE45-D2B1-5696-A78CADF15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5">
              <a:extLst>
                <a:ext uri="{FF2B5EF4-FFF2-40B4-BE49-F238E27FC236}">
                  <a16:creationId xmlns:a16="http://schemas.microsoft.com/office/drawing/2014/main" id="{A8080BE9-144C-9375-4E37-78209DD49D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61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8A73E3B-F808-434A-A0DE-5DFB28E048BF}"/>
              </a:ext>
            </a:extLst>
          </p:cNvPr>
          <p:cNvSpPr/>
          <p:nvPr/>
        </p:nvSpPr>
        <p:spPr>
          <a:xfrm>
            <a:off x="5371746" y="-1"/>
            <a:ext cx="6811615" cy="5196340"/>
          </a:xfrm>
          <a:custGeom>
            <a:avLst/>
            <a:gdLst>
              <a:gd name="connsiteX0" fmla="*/ 128637 w 6811615"/>
              <a:gd name="connsiteY0" fmla="*/ 0 h 5196340"/>
              <a:gd name="connsiteX1" fmla="*/ 4885891 w 6811615"/>
              <a:gd name="connsiteY1" fmla="*/ 0 h 5196340"/>
              <a:gd name="connsiteX2" fmla="*/ 5032957 w 6811615"/>
              <a:gd name="connsiteY2" fmla="*/ 197687 h 5196340"/>
              <a:gd name="connsiteX3" fmla="*/ 5956756 w 6811615"/>
              <a:gd name="connsiteY3" fmla="*/ 395612 h 5196340"/>
              <a:gd name="connsiteX4" fmla="*/ 6533344 w 6811615"/>
              <a:gd name="connsiteY4" fmla="*/ 1657209 h 5196340"/>
              <a:gd name="connsiteX5" fmla="*/ 6163720 w 6811615"/>
              <a:gd name="connsiteY5" fmla="*/ 2036131 h 5196340"/>
              <a:gd name="connsiteX6" fmla="*/ 6678974 w 6811615"/>
              <a:gd name="connsiteY6" fmla="*/ 3279219 h 5196340"/>
              <a:gd name="connsiteX7" fmla="*/ 6799017 w 6811615"/>
              <a:gd name="connsiteY7" fmla="*/ 3520801 h 5196340"/>
              <a:gd name="connsiteX8" fmla="*/ 6811615 w 6811615"/>
              <a:gd name="connsiteY8" fmla="*/ 3580834 h 5196340"/>
              <a:gd name="connsiteX9" fmla="*/ 6811615 w 6811615"/>
              <a:gd name="connsiteY9" fmla="*/ 3786558 h 5196340"/>
              <a:gd name="connsiteX10" fmla="*/ 6803559 w 6811615"/>
              <a:gd name="connsiteY10" fmla="*/ 3828158 h 5196340"/>
              <a:gd name="connsiteX11" fmla="*/ 6315951 w 6811615"/>
              <a:gd name="connsiteY11" fmla="*/ 4184805 h 5196340"/>
              <a:gd name="connsiteX12" fmla="*/ 5131159 w 6811615"/>
              <a:gd name="connsiteY12" fmla="*/ 4212058 h 5196340"/>
              <a:gd name="connsiteX13" fmla="*/ 3180277 w 6811615"/>
              <a:gd name="connsiteY13" fmla="*/ 5172599 h 5196340"/>
              <a:gd name="connsiteX14" fmla="*/ 2019896 w 6811615"/>
              <a:gd name="connsiteY14" fmla="*/ 4395325 h 5196340"/>
              <a:gd name="connsiteX15" fmla="*/ 1096847 w 6811615"/>
              <a:gd name="connsiteY15" fmla="*/ 4301239 h 5196340"/>
              <a:gd name="connsiteX16" fmla="*/ 226933 w 6811615"/>
              <a:gd name="connsiteY16" fmla="*/ 3975400 h 5196340"/>
              <a:gd name="connsiteX17" fmla="*/ 108764 w 6811615"/>
              <a:gd name="connsiteY17" fmla="*/ 2589954 h 5196340"/>
              <a:gd name="connsiteX18" fmla="*/ 365458 w 6811615"/>
              <a:gd name="connsiteY18" fmla="*/ 859087 h 5196340"/>
              <a:gd name="connsiteX19" fmla="*/ 134258 w 6811615"/>
              <a:gd name="connsiteY19" fmla="*/ 42298 h 519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11615" h="5196340">
                <a:moveTo>
                  <a:pt x="128637" y="0"/>
                </a:moveTo>
                <a:lnTo>
                  <a:pt x="4885891" y="0"/>
                </a:lnTo>
                <a:lnTo>
                  <a:pt x="5032957" y="197687"/>
                </a:lnTo>
                <a:cubicBezTo>
                  <a:pt x="5326650" y="565879"/>
                  <a:pt x="5672140" y="413043"/>
                  <a:pt x="5956756" y="395612"/>
                </a:cubicBezTo>
                <a:cubicBezTo>
                  <a:pt x="6542295" y="359715"/>
                  <a:pt x="6726445" y="1249660"/>
                  <a:pt x="6533344" y="1657209"/>
                </a:cubicBezTo>
                <a:cubicBezTo>
                  <a:pt x="6406626" y="1924614"/>
                  <a:pt x="6227104" y="1880157"/>
                  <a:pt x="6163720" y="2036131"/>
                </a:cubicBezTo>
                <a:cubicBezTo>
                  <a:pt x="5930365" y="2610550"/>
                  <a:pt x="6337058" y="2816280"/>
                  <a:pt x="6678974" y="3279219"/>
                </a:cubicBezTo>
                <a:cubicBezTo>
                  <a:pt x="6737356" y="3358261"/>
                  <a:pt x="6776640" y="3440102"/>
                  <a:pt x="6799017" y="3520801"/>
                </a:cubicBezTo>
                <a:lnTo>
                  <a:pt x="6811615" y="3580834"/>
                </a:lnTo>
                <a:lnTo>
                  <a:pt x="6811615" y="3786558"/>
                </a:lnTo>
                <a:lnTo>
                  <a:pt x="6803559" y="3828158"/>
                </a:lnTo>
                <a:cubicBezTo>
                  <a:pt x="6747136" y="4040092"/>
                  <a:pt x="6564869" y="4194447"/>
                  <a:pt x="6315951" y="4184805"/>
                </a:cubicBezTo>
                <a:cubicBezTo>
                  <a:pt x="5891235" y="4168319"/>
                  <a:pt x="5562186" y="3876435"/>
                  <a:pt x="5131159" y="4212058"/>
                </a:cubicBezTo>
                <a:cubicBezTo>
                  <a:pt x="4710402" y="4539720"/>
                  <a:pt x="4141783" y="5344272"/>
                  <a:pt x="3180277" y="5172599"/>
                </a:cubicBezTo>
                <a:cubicBezTo>
                  <a:pt x="2645683" y="5077139"/>
                  <a:pt x="2436455" y="4665233"/>
                  <a:pt x="2019896" y="4395325"/>
                </a:cubicBezTo>
                <a:cubicBezTo>
                  <a:pt x="1709628" y="4194255"/>
                  <a:pt x="1541145" y="4264101"/>
                  <a:pt x="1096847" y="4301239"/>
                </a:cubicBezTo>
                <a:cubicBezTo>
                  <a:pt x="734241" y="4331595"/>
                  <a:pt x="433620" y="4269926"/>
                  <a:pt x="226933" y="3975400"/>
                </a:cubicBezTo>
                <a:cubicBezTo>
                  <a:pt x="5443" y="3659748"/>
                  <a:pt x="-90901" y="3101235"/>
                  <a:pt x="108764" y="2589954"/>
                </a:cubicBezTo>
                <a:cubicBezTo>
                  <a:pt x="396097" y="1854239"/>
                  <a:pt x="678802" y="1843899"/>
                  <a:pt x="365458" y="859087"/>
                </a:cubicBezTo>
                <a:cubicBezTo>
                  <a:pt x="286824" y="611939"/>
                  <a:pt x="217772" y="481710"/>
                  <a:pt x="134258" y="42298"/>
                </a:cubicBezTo>
                <a:close/>
              </a:path>
            </a:pathLst>
          </a:custGeom>
          <a:solidFill>
            <a:srgbClr val="575757">
              <a:alpha val="3000"/>
            </a:srgbClr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F470E3F-5F05-44FE-AE72-452537E66523}"/>
              </a:ext>
            </a:extLst>
          </p:cNvPr>
          <p:cNvSpPr/>
          <p:nvPr/>
        </p:nvSpPr>
        <p:spPr>
          <a:xfrm>
            <a:off x="25610" y="3832428"/>
            <a:ext cx="6505249" cy="3046480"/>
          </a:xfrm>
          <a:custGeom>
            <a:avLst/>
            <a:gdLst>
              <a:gd name="connsiteX0" fmla="*/ 969907 w 6505249"/>
              <a:gd name="connsiteY0" fmla="*/ 1374 h 3046480"/>
              <a:gd name="connsiteX1" fmla="*/ 1669503 w 6505249"/>
              <a:gd name="connsiteY1" fmla="*/ 206436 h 3046480"/>
              <a:gd name="connsiteX2" fmla="*/ 2437825 w 6505249"/>
              <a:gd name="connsiteY2" fmla="*/ 676884 h 3046480"/>
              <a:gd name="connsiteX3" fmla="*/ 3791093 w 6505249"/>
              <a:gd name="connsiteY3" fmla="*/ 646068 h 3046480"/>
              <a:gd name="connsiteX4" fmla="*/ 4931132 w 6505249"/>
              <a:gd name="connsiteY4" fmla="*/ 1729480 h 3046480"/>
              <a:gd name="connsiteX5" fmla="*/ 5854931 w 6505249"/>
              <a:gd name="connsiteY5" fmla="*/ 1927405 h 3046480"/>
              <a:gd name="connsiteX6" fmla="*/ 6486200 w 6505249"/>
              <a:gd name="connsiteY6" fmla="*/ 3016309 h 3046480"/>
              <a:gd name="connsiteX7" fmla="*/ 6478604 w 6505249"/>
              <a:gd name="connsiteY7" fmla="*/ 3046480 h 3046480"/>
              <a:gd name="connsiteX8" fmla="*/ 399325 w 6505249"/>
              <a:gd name="connsiteY8" fmla="*/ 3046480 h 3046480"/>
              <a:gd name="connsiteX9" fmla="*/ 396121 w 6505249"/>
              <a:gd name="connsiteY9" fmla="*/ 2973336 h 3046480"/>
              <a:gd name="connsiteX10" fmla="*/ 263631 w 6505249"/>
              <a:gd name="connsiteY10" fmla="*/ 2390880 h 3046480"/>
              <a:gd name="connsiteX11" fmla="*/ 32433 w 6505249"/>
              <a:gd name="connsiteY11" fmla="*/ 1574091 h 3046480"/>
              <a:gd name="connsiteX12" fmla="*/ 969907 w 6505249"/>
              <a:gd name="connsiteY12" fmla="*/ 1374 h 304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05249" h="3046480">
                <a:moveTo>
                  <a:pt x="969907" y="1374"/>
                </a:moveTo>
                <a:cubicBezTo>
                  <a:pt x="1186006" y="-10273"/>
                  <a:pt x="1424257" y="51673"/>
                  <a:pt x="1669503" y="206436"/>
                </a:cubicBezTo>
                <a:cubicBezTo>
                  <a:pt x="2132816" y="498780"/>
                  <a:pt x="2251267" y="590193"/>
                  <a:pt x="2437825" y="676884"/>
                </a:cubicBezTo>
                <a:cubicBezTo>
                  <a:pt x="3030368" y="952207"/>
                  <a:pt x="3328306" y="703438"/>
                  <a:pt x="3791093" y="646068"/>
                </a:cubicBezTo>
                <a:cubicBezTo>
                  <a:pt x="4296689" y="583353"/>
                  <a:pt x="4501309" y="1190554"/>
                  <a:pt x="4931132" y="1729480"/>
                </a:cubicBezTo>
                <a:cubicBezTo>
                  <a:pt x="5224824" y="2097672"/>
                  <a:pt x="5570315" y="1944836"/>
                  <a:pt x="5854931" y="1927405"/>
                </a:cubicBezTo>
                <a:cubicBezTo>
                  <a:pt x="6367277" y="1895995"/>
                  <a:pt x="6572310" y="2573433"/>
                  <a:pt x="6486200" y="3016309"/>
                </a:cubicBezTo>
                <a:lnTo>
                  <a:pt x="6478604" y="3046480"/>
                </a:lnTo>
                <a:lnTo>
                  <a:pt x="399325" y="3046480"/>
                </a:lnTo>
                <a:lnTo>
                  <a:pt x="396121" y="2973336"/>
                </a:lnTo>
                <a:cubicBezTo>
                  <a:pt x="383050" y="2822382"/>
                  <a:pt x="341967" y="2637083"/>
                  <a:pt x="263631" y="2390880"/>
                </a:cubicBezTo>
                <a:cubicBezTo>
                  <a:pt x="184997" y="2143731"/>
                  <a:pt x="115946" y="2013503"/>
                  <a:pt x="32433" y="1574091"/>
                </a:cubicBezTo>
                <a:cubicBezTo>
                  <a:pt x="-127302" y="733583"/>
                  <a:pt x="321613" y="36314"/>
                  <a:pt x="969907" y="1374"/>
                </a:cubicBezTo>
                <a:close/>
              </a:path>
            </a:pathLst>
          </a:custGeom>
          <a:solidFill>
            <a:srgbClr val="575757">
              <a:alpha val="5000"/>
            </a:srgbClr>
          </a:solidFill>
          <a:ln w="630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6E8BF8E-A2AE-42C2-B824-1E2D95EDFDD9}"/>
              </a:ext>
            </a:extLst>
          </p:cNvPr>
          <p:cNvSpPr/>
          <p:nvPr/>
        </p:nvSpPr>
        <p:spPr>
          <a:xfrm rot="20040000">
            <a:off x="4776819" y="5051157"/>
            <a:ext cx="7082805" cy="3296772"/>
          </a:xfrm>
          <a:custGeom>
            <a:avLst/>
            <a:gdLst>
              <a:gd name="connsiteX0" fmla="*/ 7082805 w 7082805"/>
              <a:gd name="connsiteY0" fmla="*/ 3204480 h 3296772"/>
              <a:gd name="connsiteX1" fmla="*/ 7076396 w 7082805"/>
              <a:gd name="connsiteY1" fmla="*/ 3217621 h 3296772"/>
              <a:gd name="connsiteX2" fmla="*/ 7064278 w 7082805"/>
              <a:gd name="connsiteY2" fmla="*/ 3221875 h 3296772"/>
              <a:gd name="connsiteX3" fmla="*/ 6709470 w 7082805"/>
              <a:gd name="connsiteY3" fmla="*/ 3293727 h 3296772"/>
              <a:gd name="connsiteX4" fmla="*/ 6559627 w 7082805"/>
              <a:gd name="connsiteY4" fmla="*/ 3296772 h 3296772"/>
              <a:gd name="connsiteX5" fmla="*/ 6532800 w 7082805"/>
              <a:gd name="connsiteY5" fmla="*/ 3283688 h 3296772"/>
              <a:gd name="connsiteX6" fmla="*/ 6551468 w 7082805"/>
              <a:gd name="connsiteY6" fmla="*/ 3285993 h 3296772"/>
              <a:gd name="connsiteX7" fmla="*/ 6969696 w 7082805"/>
              <a:gd name="connsiteY7" fmla="*/ 3236987 h 3296772"/>
              <a:gd name="connsiteX8" fmla="*/ 801521 w 7082805"/>
              <a:gd name="connsiteY8" fmla="*/ 115640 h 3296772"/>
              <a:gd name="connsiteX9" fmla="*/ 1206465 w 7082805"/>
              <a:gd name="connsiteY9" fmla="*/ 442783 h 3296772"/>
              <a:gd name="connsiteX10" fmla="*/ 1337939 w 7082805"/>
              <a:gd name="connsiteY10" fmla="*/ 627687 h 3296772"/>
              <a:gd name="connsiteX11" fmla="*/ 1433815 w 7082805"/>
              <a:gd name="connsiteY11" fmla="*/ 796746 h 3296772"/>
              <a:gd name="connsiteX12" fmla="*/ 1416294 w 7082805"/>
              <a:gd name="connsiteY12" fmla="*/ 788201 h 3296772"/>
              <a:gd name="connsiteX13" fmla="*/ 1328777 w 7082805"/>
              <a:gd name="connsiteY13" fmla="*/ 633818 h 3296772"/>
              <a:gd name="connsiteX14" fmla="*/ 1197891 w 7082805"/>
              <a:gd name="connsiteY14" fmla="*/ 449704 h 3296772"/>
              <a:gd name="connsiteX15" fmla="*/ 79351 w 7082805"/>
              <a:gd name="connsiteY15" fmla="*/ 66569 h 3296772"/>
              <a:gd name="connsiteX16" fmla="*/ 9930 w 7082805"/>
              <a:gd name="connsiteY16" fmla="*/ 102272 h 3296772"/>
              <a:gd name="connsiteX17" fmla="*/ 2053 w 7082805"/>
              <a:gd name="connsiteY17" fmla="*/ 98430 h 3296772"/>
              <a:gd name="connsiteX18" fmla="*/ 0 w 7082805"/>
              <a:gd name="connsiteY18" fmla="*/ 95001 h 3296772"/>
              <a:gd name="connsiteX19" fmla="*/ 801521 w 7082805"/>
              <a:gd name="connsiteY19" fmla="*/ 115640 h 3296772"/>
              <a:gd name="connsiteX20" fmla="*/ 5003154 w 7082805"/>
              <a:gd name="connsiteY20" fmla="*/ 1818267 h 3296772"/>
              <a:gd name="connsiteX21" fmla="*/ 5617826 w 7082805"/>
              <a:gd name="connsiteY21" fmla="*/ 2510083 h 3296772"/>
              <a:gd name="connsiteX22" fmla="*/ 5907610 w 7082805"/>
              <a:gd name="connsiteY22" fmla="*/ 2962178 h 3296772"/>
              <a:gd name="connsiteX23" fmla="*/ 5935646 w 7082805"/>
              <a:gd name="connsiteY23" fmla="*/ 2992437 h 3296772"/>
              <a:gd name="connsiteX24" fmla="*/ 5908042 w 7082805"/>
              <a:gd name="connsiteY24" fmla="*/ 2978973 h 3296772"/>
              <a:gd name="connsiteX25" fmla="*/ 5899733 w 7082805"/>
              <a:gd name="connsiteY25" fmla="*/ 2970019 h 3296772"/>
              <a:gd name="connsiteX26" fmla="*/ 5608177 w 7082805"/>
              <a:gd name="connsiteY26" fmla="*/ 2515436 h 3296772"/>
              <a:gd name="connsiteX27" fmla="*/ 4999063 w 7082805"/>
              <a:gd name="connsiteY27" fmla="*/ 1828538 h 3296772"/>
              <a:gd name="connsiteX28" fmla="*/ 4019536 w 7082805"/>
              <a:gd name="connsiteY28" fmla="*/ 2003958 h 3296772"/>
              <a:gd name="connsiteX29" fmla="*/ 3969536 w 7082805"/>
              <a:gd name="connsiteY29" fmla="*/ 2033501 h 3296772"/>
              <a:gd name="connsiteX30" fmla="*/ 3957653 w 7082805"/>
              <a:gd name="connsiteY30" fmla="*/ 2027705 h 3296772"/>
              <a:gd name="connsiteX31" fmla="*/ 4014584 w 7082805"/>
              <a:gd name="connsiteY31" fmla="*/ 1994071 h 3296772"/>
              <a:gd name="connsiteX32" fmla="*/ 5003154 w 7082805"/>
              <a:gd name="connsiteY32" fmla="*/ 1818267 h 329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082805" h="3296772">
                <a:moveTo>
                  <a:pt x="7082805" y="3204480"/>
                </a:moveTo>
                <a:lnTo>
                  <a:pt x="7076396" y="3217621"/>
                </a:lnTo>
                <a:lnTo>
                  <a:pt x="7064278" y="3221875"/>
                </a:lnTo>
                <a:cubicBezTo>
                  <a:pt x="6938012" y="3260364"/>
                  <a:pt x="6819872" y="3284304"/>
                  <a:pt x="6709470" y="3293727"/>
                </a:cubicBezTo>
                <a:lnTo>
                  <a:pt x="6559627" y="3296772"/>
                </a:lnTo>
                <a:lnTo>
                  <a:pt x="6532800" y="3283688"/>
                </a:lnTo>
                <a:lnTo>
                  <a:pt x="6551468" y="3285993"/>
                </a:lnTo>
                <a:cubicBezTo>
                  <a:pt x="6678850" y="3292159"/>
                  <a:pt x="6818007" y="3275847"/>
                  <a:pt x="6969696" y="3236987"/>
                </a:cubicBezTo>
                <a:close/>
                <a:moveTo>
                  <a:pt x="801521" y="115640"/>
                </a:moveTo>
                <a:cubicBezTo>
                  <a:pt x="957208" y="195098"/>
                  <a:pt x="1098914" y="309999"/>
                  <a:pt x="1206465" y="442783"/>
                </a:cubicBezTo>
                <a:cubicBezTo>
                  <a:pt x="1254191" y="501708"/>
                  <a:pt x="1297684" y="563642"/>
                  <a:pt x="1337939" y="627687"/>
                </a:cubicBezTo>
                <a:lnTo>
                  <a:pt x="1433815" y="796746"/>
                </a:lnTo>
                <a:lnTo>
                  <a:pt x="1416294" y="788201"/>
                </a:lnTo>
                <a:lnTo>
                  <a:pt x="1328777" y="633818"/>
                </a:lnTo>
                <a:cubicBezTo>
                  <a:pt x="1288685" y="570012"/>
                  <a:pt x="1245386" y="508339"/>
                  <a:pt x="1197891" y="449704"/>
                </a:cubicBezTo>
                <a:cubicBezTo>
                  <a:pt x="931799" y="121206"/>
                  <a:pt x="454981" y="-97048"/>
                  <a:pt x="79351" y="66569"/>
                </a:cubicBezTo>
                <a:lnTo>
                  <a:pt x="9930" y="102272"/>
                </a:lnTo>
                <a:lnTo>
                  <a:pt x="2053" y="98430"/>
                </a:lnTo>
                <a:lnTo>
                  <a:pt x="0" y="95001"/>
                </a:lnTo>
                <a:cubicBezTo>
                  <a:pt x="243736" y="-50768"/>
                  <a:pt x="542044" y="-16790"/>
                  <a:pt x="801521" y="115640"/>
                </a:cubicBezTo>
                <a:close/>
                <a:moveTo>
                  <a:pt x="5003154" y="1818267"/>
                </a:moveTo>
                <a:cubicBezTo>
                  <a:pt x="5299640" y="1935927"/>
                  <a:pt x="5461387" y="2227801"/>
                  <a:pt x="5617826" y="2510083"/>
                </a:cubicBezTo>
                <a:cubicBezTo>
                  <a:pt x="5705135" y="2667612"/>
                  <a:pt x="5794298" y="2828499"/>
                  <a:pt x="5907610" y="2962178"/>
                </a:cubicBezTo>
                <a:lnTo>
                  <a:pt x="5935646" y="2992437"/>
                </a:lnTo>
                <a:lnTo>
                  <a:pt x="5908042" y="2978973"/>
                </a:lnTo>
                <a:lnTo>
                  <a:pt x="5899733" y="2970019"/>
                </a:lnTo>
                <a:cubicBezTo>
                  <a:pt x="5785528" y="2835468"/>
                  <a:pt x="5695927" y="2673765"/>
                  <a:pt x="5608177" y="2515436"/>
                </a:cubicBezTo>
                <a:cubicBezTo>
                  <a:pt x="5445522" y="2221956"/>
                  <a:pt x="5291884" y="1944722"/>
                  <a:pt x="4999063" y="1828538"/>
                </a:cubicBezTo>
                <a:cubicBezTo>
                  <a:pt x="4666349" y="1696540"/>
                  <a:pt x="4298694" y="1846262"/>
                  <a:pt x="4019536" y="2003958"/>
                </a:cubicBezTo>
                <a:lnTo>
                  <a:pt x="3969536" y="2033501"/>
                </a:lnTo>
                <a:lnTo>
                  <a:pt x="3957653" y="2027705"/>
                </a:lnTo>
                <a:lnTo>
                  <a:pt x="4014584" y="1994071"/>
                </a:lnTo>
                <a:cubicBezTo>
                  <a:pt x="4295783" y="1835273"/>
                  <a:pt x="4666407" y="1684670"/>
                  <a:pt x="5003154" y="1818267"/>
                </a:cubicBezTo>
                <a:close/>
              </a:path>
            </a:pathLst>
          </a:custGeom>
          <a:solidFill>
            <a:srgbClr val="F723BD"/>
          </a:solidFill>
          <a:ln w="92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88C82BC-092A-4B4E-BBB2-CBD19F05F0C6}"/>
              </a:ext>
            </a:extLst>
          </p:cNvPr>
          <p:cNvSpPr/>
          <p:nvPr userDrawn="1"/>
        </p:nvSpPr>
        <p:spPr>
          <a:xfrm>
            <a:off x="7439403" y="4763276"/>
            <a:ext cx="4752597" cy="2094725"/>
          </a:xfrm>
          <a:custGeom>
            <a:avLst/>
            <a:gdLst>
              <a:gd name="connsiteX0" fmla="*/ 1986116 w 4752597"/>
              <a:gd name="connsiteY0" fmla="*/ 263 h 2094725"/>
              <a:gd name="connsiteX1" fmla="*/ 3024087 w 4752597"/>
              <a:gd name="connsiteY1" fmla="*/ 444344 h 2094725"/>
              <a:gd name="connsiteX2" fmla="*/ 3149642 w 4752597"/>
              <a:gd name="connsiteY2" fmla="*/ 527453 h 2094725"/>
              <a:gd name="connsiteX3" fmla="*/ 4470268 w 4752597"/>
              <a:gd name="connsiteY3" fmla="*/ 685108 h 2094725"/>
              <a:gd name="connsiteX4" fmla="*/ 4705150 w 4752597"/>
              <a:gd name="connsiteY4" fmla="*/ 402328 h 2094725"/>
              <a:gd name="connsiteX5" fmla="*/ 4752597 w 4752597"/>
              <a:gd name="connsiteY5" fmla="*/ 318712 h 2094725"/>
              <a:gd name="connsiteX6" fmla="*/ 4752597 w 4752597"/>
              <a:gd name="connsiteY6" fmla="*/ 343469 h 2094725"/>
              <a:gd name="connsiteX7" fmla="*/ 4713001 w 4752597"/>
              <a:gd name="connsiteY7" fmla="*/ 413149 h 2094725"/>
              <a:gd name="connsiteX8" fmla="*/ 4475927 w 4752597"/>
              <a:gd name="connsiteY8" fmla="*/ 698189 h 2094725"/>
              <a:gd name="connsiteX9" fmla="*/ 3144920 w 4752597"/>
              <a:gd name="connsiteY9" fmla="*/ 541230 h 2094725"/>
              <a:gd name="connsiteX10" fmla="*/ 3019300 w 4752597"/>
              <a:gd name="connsiteY10" fmla="*/ 458056 h 2094725"/>
              <a:gd name="connsiteX11" fmla="*/ 1833896 w 4752597"/>
              <a:gd name="connsiteY11" fmla="*/ 34541 h 2094725"/>
              <a:gd name="connsiteX12" fmla="*/ 890470 w 4752597"/>
              <a:gd name="connsiteY12" fmla="*/ 906343 h 2094725"/>
              <a:gd name="connsiteX13" fmla="*/ 729967 w 4752597"/>
              <a:gd name="connsiteY13" fmla="*/ 1167620 h 2094725"/>
              <a:gd name="connsiteX14" fmla="*/ 78815 w 4752597"/>
              <a:gd name="connsiteY14" fmla="*/ 2050239 h 2094725"/>
              <a:gd name="connsiteX15" fmla="*/ 21027 w 4752597"/>
              <a:gd name="connsiteY15" fmla="*/ 2094725 h 2094725"/>
              <a:gd name="connsiteX16" fmla="*/ 0 w 4752597"/>
              <a:gd name="connsiteY16" fmla="*/ 2094725 h 2094725"/>
              <a:gd name="connsiteX17" fmla="*/ 72822 w 4752597"/>
              <a:gd name="connsiteY17" fmla="*/ 2037482 h 2094725"/>
              <a:gd name="connsiteX18" fmla="*/ 721497 w 4752597"/>
              <a:gd name="connsiteY18" fmla="*/ 1157878 h 2094725"/>
              <a:gd name="connsiteX19" fmla="*/ 882167 w 4752597"/>
              <a:gd name="connsiteY19" fmla="*/ 896323 h 2094725"/>
              <a:gd name="connsiteX20" fmla="*/ 1832114 w 4752597"/>
              <a:gd name="connsiteY20" fmla="*/ 19520 h 2094725"/>
              <a:gd name="connsiteX21" fmla="*/ 1986116 w 4752597"/>
              <a:gd name="connsiteY21" fmla="*/ 263 h 209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752597" h="2094725">
                <a:moveTo>
                  <a:pt x="1986116" y="263"/>
                </a:moveTo>
                <a:cubicBezTo>
                  <a:pt x="2343674" y="-8848"/>
                  <a:pt x="2688882" y="221100"/>
                  <a:pt x="3024087" y="444344"/>
                </a:cubicBezTo>
                <a:cubicBezTo>
                  <a:pt x="3066143" y="472316"/>
                  <a:pt x="3108004" y="500204"/>
                  <a:pt x="3149642" y="527453"/>
                </a:cubicBezTo>
                <a:cubicBezTo>
                  <a:pt x="3717666" y="898967"/>
                  <a:pt x="4149633" y="950532"/>
                  <a:pt x="4470268" y="685108"/>
                </a:cubicBezTo>
                <a:cubicBezTo>
                  <a:pt x="4560482" y="610467"/>
                  <a:pt x="4637166" y="513165"/>
                  <a:pt x="4705150" y="402328"/>
                </a:cubicBezTo>
                <a:lnTo>
                  <a:pt x="4752597" y="318712"/>
                </a:lnTo>
                <a:lnTo>
                  <a:pt x="4752597" y="343469"/>
                </a:lnTo>
                <a:lnTo>
                  <a:pt x="4713001" y="413149"/>
                </a:lnTo>
                <a:cubicBezTo>
                  <a:pt x="4644469" y="524708"/>
                  <a:pt x="4567080" y="622759"/>
                  <a:pt x="4475927" y="698189"/>
                </a:cubicBezTo>
                <a:cubicBezTo>
                  <a:pt x="4151953" y="966415"/>
                  <a:pt x="3716552" y="915036"/>
                  <a:pt x="3144920" y="541230"/>
                </a:cubicBezTo>
                <a:cubicBezTo>
                  <a:pt x="3103263" y="513982"/>
                  <a:pt x="3061384" y="486093"/>
                  <a:pt x="3019300" y="458056"/>
                </a:cubicBezTo>
                <a:cubicBezTo>
                  <a:pt x="2637748" y="203960"/>
                  <a:pt x="2243216" y="-58718"/>
                  <a:pt x="1833896" y="34541"/>
                </a:cubicBezTo>
                <a:cubicBezTo>
                  <a:pt x="1423137" y="128199"/>
                  <a:pt x="1098735" y="576986"/>
                  <a:pt x="890470" y="906343"/>
                </a:cubicBezTo>
                <a:cubicBezTo>
                  <a:pt x="836270" y="992040"/>
                  <a:pt x="782219" y="1081337"/>
                  <a:pt x="729967" y="1167620"/>
                </a:cubicBezTo>
                <a:cubicBezTo>
                  <a:pt x="535832" y="1488209"/>
                  <a:pt x="335110" y="1819708"/>
                  <a:pt x="78815" y="2050239"/>
                </a:cubicBezTo>
                <a:lnTo>
                  <a:pt x="21027" y="2094725"/>
                </a:lnTo>
                <a:lnTo>
                  <a:pt x="0" y="2094725"/>
                </a:lnTo>
                <a:lnTo>
                  <a:pt x="72822" y="2037482"/>
                </a:lnTo>
                <a:cubicBezTo>
                  <a:pt x="327707" y="1808241"/>
                  <a:pt x="527900" y="1477586"/>
                  <a:pt x="721497" y="1157878"/>
                </a:cubicBezTo>
                <a:cubicBezTo>
                  <a:pt x="773813" y="1071475"/>
                  <a:pt x="827892" y="982150"/>
                  <a:pt x="882167" y="896323"/>
                </a:cubicBezTo>
                <a:cubicBezTo>
                  <a:pt x="1091554" y="565157"/>
                  <a:pt x="1417858" y="113967"/>
                  <a:pt x="1832114" y="19520"/>
                </a:cubicBezTo>
                <a:cubicBezTo>
                  <a:pt x="1883705" y="7745"/>
                  <a:pt x="1935037" y="1564"/>
                  <a:pt x="1986116" y="263"/>
                </a:cubicBezTo>
                <a:close/>
              </a:path>
            </a:pathLst>
          </a:custGeom>
          <a:solidFill>
            <a:srgbClr val="1FB8FD"/>
          </a:solidFill>
          <a:ln w="92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129F5C-5401-494F-9D5D-809F8448F80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58325" y="5170956"/>
            <a:ext cx="690322" cy="69032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861D75-8F2C-471A-A4D4-6341A8C562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8567" y="6392301"/>
            <a:ext cx="684855" cy="684855"/>
          </a:xfrm>
          <a:prstGeom prst="rect">
            <a:avLst/>
          </a:prstGeom>
        </p:spPr>
      </p:pic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1BA00073-3F4D-4E53-A96E-E017EA275A6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13" y="129015"/>
            <a:ext cx="971550" cy="9715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FE76EB8-38BA-4BD6-816D-B35BB596067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36874" y="-4877"/>
            <a:ext cx="6765322" cy="4955858"/>
          </a:xfrm>
          <a:prstGeom prst="rect">
            <a:avLst/>
          </a:prstGeom>
        </p:spPr>
      </p:pic>
      <p:pic>
        <p:nvPicPr>
          <p:cNvPr id="28" name="Graphic 27" hidden="1">
            <a:extLst>
              <a:ext uri="{FF2B5EF4-FFF2-40B4-BE49-F238E27FC236}">
                <a16:creationId xmlns:a16="http://schemas.microsoft.com/office/drawing/2014/main" id="{1881638D-A640-4830-BF86-CBFA92A7D01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79260" y="6121970"/>
            <a:ext cx="1422215" cy="5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2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G">
            <a:extLst>
              <a:ext uri="{FF2B5EF4-FFF2-40B4-BE49-F238E27FC236}">
                <a16:creationId xmlns:a16="http://schemas.microsoft.com/office/drawing/2014/main" id="{7AD425DD-F1FB-43A2-BAA7-D0318DFFC1A8}"/>
              </a:ext>
            </a:extLst>
          </p:cNvPr>
          <p:cNvSpPr/>
          <p:nvPr userDrawn="1"/>
        </p:nvSpPr>
        <p:spPr>
          <a:xfrm>
            <a:off x="0" y="0"/>
            <a:ext cx="12192000" cy="6866684"/>
          </a:xfrm>
          <a:prstGeom prst="rect">
            <a:avLst/>
          </a:prstGeom>
          <a:solidFill>
            <a:srgbClr val="243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BC09C770-EAEE-4577-80A7-ED1B8F5F0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54274" y="6366944"/>
            <a:ext cx="259766" cy="3520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457E05D-BFA5-4696-96EF-CFA1C5CA37B3}"/>
              </a:ext>
            </a:extLst>
          </p:cNvPr>
          <p:cNvSpPr/>
          <p:nvPr userDrawn="1"/>
        </p:nvSpPr>
        <p:spPr>
          <a:xfrm>
            <a:off x="11687918" y="6364421"/>
            <a:ext cx="361025" cy="361025"/>
          </a:xfrm>
          <a:custGeom>
            <a:avLst/>
            <a:gdLst>
              <a:gd name="connsiteX0" fmla="*/ 209667 w 209550"/>
              <a:gd name="connsiteY0" fmla="*/ 104775 h 209550"/>
              <a:gd name="connsiteX1" fmla="*/ 104892 w 209550"/>
              <a:gd name="connsiteY1" fmla="*/ 209550 h 209550"/>
              <a:gd name="connsiteX2" fmla="*/ 117 w 209550"/>
              <a:gd name="connsiteY2" fmla="*/ 104775 h 209550"/>
              <a:gd name="connsiteX3" fmla="*/ 104892 w 209550"/>
              <a:gd name="connsiteY3" fmla="*/ 0 h 209550"/>
              <a:gd name="connsiteX4" fmla="*/ 209667 w 209550"/>
              <a:gd name="connsiteY4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209667" y="104775"/>
                </a:moveTo>
                <a:cubicBezTo>
                  <a:pt x="209667" y="162641"/>
                  <a:pt x="162758" y="209550"/>
                  <a:pt x="104892" y="209550"/>
                </a:cubicBezTo>
                <a:cubicBezTo>
                  <a:pt x="47026" y="209550"/>
                  <a:pt x="117" y="162641"/>
                  <a:pt x="117" y="104775"/>
                </a:cubicBezTo>
                <a:cubicBezTo>
                  <a:pt x="117" y="46909"/>
                  <a:pt x="47026" y="0"/>
                  <a:pt x="104892" y="0"/>
                </a:cubicBezTo>
                <a:cubicBezTo>
                  <a:pt x="162758" y="0"/>
                  <a:pt x="209667" y="46909"/>
                  <a:pt x="209667" y="1047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EC0BCB9-155E-45E3-B273-3BA336209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00984E8-DEB3-48C6-9015-264E092588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2598" y="132554"/>
            <a:ext cx="883227" cy="88322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9454B6A-8FEC-4E74-919D-E38D88B3A6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790" y="0"/>
            <a:ext cx="7467210" cy="494433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362A758-E391-44D7-92AE-9168AEC36C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8200" y="5767711"/>
            <a:ext cx="2053800" cy="1090289"/>
          </a:xfrm>
          <a:prstGeom prst="rect">
            <a:avLst/>
          </a:prstGeom>
        </p:spPr>
      </p:pic>
      <p:grpSp>
        <p:nvGrpSpPr>
          <p:cNvPr id="14" name="Footer_Deco">
            <a:extLst>
              <a:ext uri="{FF2B5EF4-FFF2-40B4-BE49-F238E27FC236}">
                <a16:creationId xmlns:a16="http://schemas.microsoft.com/office/drawing/2014/main" id="{3102CAC5-BF8D-A713-E9CF-BB7E2F46C263}"/>
              </a:ext>
            </a:extLst>
          </p:cNvPr>
          <p:cNvGrpSpPr/>
          <p:nvPr userDrawn="1"/>
        </p:nvGrpSpPr>
        <p:grpSpPr>
          <a:xfrm>
            <a:off x="-12192" y="6004559"/>
            <a:ext cx="7103872" cy="862125"/>
            <a:chOff x="-12192" y="5941207"/>
            <a:chExt cx="5314020" cy="925478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EF33E5B-621B-8BF2-8B61-65E96079C1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10160" y="6127768"/>
              <a:ext cx="5311988" cy="735312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F678066-47C9-198B-3CF6-D8536EC2C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12192" y="5941207"/>
              <a:ext cx="1331167" cy="925478"/>
            </a:xfrm>
            <a:prstGeom prst="rect">
              <a:avLst/>
            </a:prstGeom>
          </p:spPr>
        </p:pic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088F32D-B960-2D46-4176-984269B127D8}"/>
              </a:ext>
            </a:extLst>
          </p:cNvPr>
          <p:cNvSpPr/>
          <p:nvPr userDrawn="1"/>
        </p:nvSpPr>
        <p:spPr>
          <a:xfrm rot="21238560">
            <a:off x="4825777" y="6516109"/>
            <a:ext cx="239830" cy="239830"/>
          </a:xfrm>
          <a:custGeom>
            <a:avLst/>
            <a:gdLst>
              <a:gd name="connsiteX0" fmla="*/ 240557 w 239830"/>
              <a:gd name="connsiteY0" fmla="*/ 119829 h 239830"/>
              <a:gd name="connsiteX1" fmla="*/ 120565 w 239830"/>
              <a:gd name="connsiteY1" fmla="*/ -10 h 239830"/>
              <a:gd name="connsiteX2" fmla="*/ 726 w 239830"/>
              <a:gd name="connsiteY2" fmla="*/ 119981 h 239830"/>
              <a:gd name="connsiteX3" fmla="*/ 120641 w 239830"/>
              <a:gd name="connsiteY3" fmla="*/ 239820 h 239830"/>
              <a:gd name="connsiteX4" fmla="*/ 240557 w 239830"/>
              <a:gd name="connsiteY4" fmla="*/ 119905 h 239830"/>
              <a:gd name="connsiteX5" fmla="*/ 240557 w 239830"/>
              <a:gd name="connsiteY5" fmla="*/ 119829 h 2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830" h="239830">
                <a:moveTo>
                  <a:pt x="240557" y="119829"/>
                </a:moveTo>
                <a:cubicBezTo>
                  <a:pt x="240519" y="53605"/>
                  <a:pt x="186789" y="-48"/>
                  <a:pt x="120565" y="-10"/>
                </a:cubicBezTo>
                <a:cubicBezTo>
                  <a:pt x="54341" y="28"/>
                  <a:pt x="688" y="53757"/>
                  <a:pt x="726" y="119981"/>
                </a:cubicBezTo>
                <a:cubicBezTo>
                  <a:pt x="764" y="186177"/>
                  <a:pt x="54446" y="239820"/>
                  <a:pt x="120641" y="239820"/>
                </a:cubicBezTo>
                <a:cubicBezTo>
                  <a:pt x="186865" y="239820"/>
                  <a:pt x="240557" y="186129"/>
                  <a:pt x="240557" y="119905"/>
                </a:cubicBezTo>
                <a:cubicBezTo>
                  <a:pt x="240557" y="119876"/>
                  <a:pt x="240557" y="119857"/>
                  <a:pt x="240557" y="119829"/>
                </a:cubicBezTo>
                <a:close/>
              </a:path>
            </a:pathLst>
          </a:custGeom>
          <a:gradFill>
            <a:gsLst>
              <a:gs pos="0">
                <a:srgbClr val="FE09BA"/>
              </a:gs>
              <a:gs pos="83000">
                <a:srgbClr val="E622B0"/>
              </a:gs>
              <a:gs pos="100000">
                <a:srgbClr val="CF0497"/>
              </a:gs>
            </a:gsLst>
            <a:lin ang="4200000" scaled="0"/>
          </a:gradFill>
          <a:ln w="9522" cap="flat">
            <a:noFill/>
            <a:prstDash val="solid"/>
            <a:miter/>
          </a:ln>
          <a:effectLst>
            <a:outerShdw blurRad="152400" dist="1397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A2D5032F-8585-0687-C00B-8123FCEE6F14}"/>
              </a:ext>
            </a:extLst>
          </p:cNvPr>
          <p:cNvGrpSpPr/>
          <p:nvPr userDrawn="1"/>
        </p:nvGrpSpPr>
        <p:grpSpPr>
          <a:xfrm>
            <a:off x="103158" y="6342324"/>
            <a:ext cx="683888" cy="399108"/>
            <a:chOff x="525152" y="4737024"/>
            <a:chExt cx="1025539" cy="598491"/>
          </a:xfrm>
        </p:grpSpPr>
        <p:sp>
          <p:nvSpPr>
            <p:cNvPr id="26" name="Freeform 50">
              <a:extLst>
                <a:ext uri="{FF2B5EF4-FFF2-40B4-BE49-F238E27FC236}">
                  <a16:creationId xmlns:a16="http://schemas.microsoft.com/office/drawing/2014/main" id="{515A2294-18C0-AE46-8FA5-9DDEFF0D5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51">
              <a:extLst>
                <a:ext uri="{FF2B5EF4-FFF2-40B4-BE49-F238E27FC236}">
                  <a16:creationId xmlns:a16="http://schemas.microsoft.com/office/drawing/2014/main" id="{8D7B47E7-0087-09AC-E44B-F0B08BCC32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52">
              <a:extLst>
                <a:ext uri="{FF2B5EF4-FFF2-40B4-BE49-F238E27FC236}">
                  <a16:creationId xmlns:a16="http://schemas.microsoft.com/office/drawing/2014/main" id="{E545DE57-7BDC-A810-0EB3-EC5CE701C0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53">
              <a:extLst>
                <a:ext uri="{FF2B5EF4-FFF2-40B4-BE49-F238E27FC236}">
                  <a16:creationId xmlns:a16="http://schemas.microsoft.com/office/drawing/2014/main" id="{2DD88330-D52E-588E-C0EA-3CB1035BA5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54">
              <a:extLst>
                <a:ext uri="{FF2B5EF4-FFF2-40B4-BE49-F238E27FC236}">
                  <a16:creationId xmlns:a16="http://schemas.microsoft.com/office/drawing/2014/main" id="{1B891D47-2094-5EFB-AF77-8AC2B5DAAA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13DE603F-E0D6-F121-F913-FE346AEF02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6">
              <a:extLst>
                <a:ext uri="{FF2B5EF4-FFF2-40B4-BE49-F238E27FC236}">
                  <a16:creationId xmlns:a16="http://schemas.microsoft.com/office/drawing/2014/main" id="{25BFCCB3-EDA6-A188-0E52-2F5D47E90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7">
              <a:extLst>
                <a:ext uri="{FF2B5EF4-FFF2-40B4-BE49-F238E27FC236}">
                  <a16:creationId xmlns:a16="http://schemas.microsoft.com/office/drawing/2014/main" id="{B0CC86F6-DCAD-47DB-0104-FBFAB1444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8">
              <a:extLst>
                <a:ext uri="{FF2B5EF4-FFF2-40B4-BE49-F238E27FC236}">
                  <a16:creationId xmlns:a16="http://schemas.microsoft.com/office/drawing/2014/main" id="{97260CD2-87E1-2598-39FC-072D642768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A47DB1FA-6B74-1E63-E94E-43A853844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A8D6F310-C464-230B-1934-FFD77E4C46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2E894770-079E-8AF9-B303-CB32C1ADC3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29596851-00BA-BDAE-DD64-0C56673CE6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3">
              <a:extLst>
                <a:ext uri="{FF2B5EF4-FFF2-40B4-BE49-F238E27FC236}">
                  <a16:creationId xmlns:a16="http://schemas.microsoft.com/office/drawing/2014/main" id="{8373144B-3789-828F-5761-D696728CE5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4">
              <a:extLst>
                <a:ext uri="{FF2B5EF4-FFF2-40B4-BE49-F238E27FC236}">
                  <a16:creationId xmlns:a16="http://schemas.microsoft.com/office/drawing/2014/main" id="{4B90BE69-F713-77B2-EA8C-B606C82E8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5">
              <a:extLst>
                <a:ext uri="{FF2B5EF4-FFF2-40B4-BE49-F238E27FC236}">
                  <a16:creationId xmlns:a16="http://schemas.microsoft.com/office/drawing/2014/main" id="{54349218-7A46-1122-45D9-B07A982293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852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B663169B-8C96-4EFE-8E82-E7C22D0344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2598" y="132554"/>
            <a:ext cx="883227" cy="8832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1833E-6401-4A5C-AA47-B0CF481F7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54274" y="6366944"/>
            <a:ext cx="259766" cy="352008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85C995E-EFD7-469A-959C-D3975CDE63F3}"/>
              </a:ext>
            </a:extLst>
          </p:cNvPr>
          <p:cNvSpPr/>
          <p:nvPr userDrawn="1"/>
        </p:nvSpPr>
        <p:spPr>
          <a:xfrm>
            <a:off x="11687918" y="6364421"/>
            <a:ext cx="361025" cy="361025"/>
          </a:xfrm>
          <a:custGeom>
            <a:avLst/>
            <a:gdLst>
              <a:gd name="connsiteX0" fmla="*/ 209667 w 209550"/>
              <a:gd name="connsiteY0" fmla="*/ 104775 h 209550"/>
              <a:gd name="connsiteX1" fmla="*/ 104892 w 209550"/>
              <a:gd name="connsiteY1" fmla="*/ 209550 h 209550"/>
              <a:gd name="connsiteX2" fmla="*/ 117 w 209550"/>
              <a:gd name="connsiteY2" fmla="*/ 104775 h 209550"/>
              <a:gd name="connsiteX3" fmla="*/ 104892 w 209550"/>
              <a:gd name="connsiteY3" fmla="*/ 0 h 209550"/>
              <a:gd name="connsiteX4" fmla="*/ 209667 w 209550"/>
              <a:gd name="connsiteY4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209667" y="104775"/>
                </a:moveTo>
                <a:cubicBezTo>
                  <a:pt x="209667" y="162641"/>
                  <a:pt x="162758" y="209550"/>
                  <a:pt x="104892" y="209550"/>
                </a:cubicBezTo>
                <a:cubicBezTo>
                  <a:pt x="47026" y="209550"/>
                  <a:pt x="117" y="162641"/>
                  <a:pt x="117" y="104775"/>
                </a:cubicBezTo>
                <a:cubicBezTo>
                  <a:pt x="117" y="46909"/>
                  <a:pt x="47026" y="0"/>
                  <a:pt x="104892" y="0"/>
                </a:cubicBezTo>
                <a:cubicBezTo>
                  <a:pt x="162758" y="0"/>
                  <a:pt x="209667" y="46909"/>
                  <a:pt x="209667" y="10477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FFAC-A408-4156-B618-E55DBC1A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B5AEB66-8FE2-4717-BCBF-389B29F6FD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4790" y="0"/>
            <a:ext cx="7467210" cy="494433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49B2999-EA04-4DBC-8B7C-27481033DA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7156" y="0"/>
            <a:ext cx="2484844" cy="466542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C3E7E15-C2F5-4B7A-BE4C-AA6166A1C45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38200" y="5767711"/>
            <a:ext cx="2053800" cy="10902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8F7B05-04C8-4F7E-2909-62AA099F4F03}"/>
              </a:ext>
            </a:extLst>
          </p:cNvPr>
          <p:cNvGrpSpPr/>
          <p:nvPr userDrawn="1"/>
        </p:nvGrpSpPr>
        <p:grpSpPr>
          <a:xfrm>
            <a:off x="-12192" y="6004559"/>
            <a:ext cx="7103873" cy="862125"/>
            <a:chOff x="-12192" y="6004559"/>
            <a:chExt cx="7103873" cy="862125"/>
          </a:xfrm>
        </p:grpSpPr>
        <p:grpSp>
          <p:nvGrpSpPr>
            <p:cNvPr id="14" name="Footer_Deco">
              <a:extLst>
                <a:ext uri="{FF2B5EF4-FFF2-40B4-BE49-F238E27FC236}">
                  <a16:creationId xmlns:a16="http://schemas.microsoft.com/office/drawing/2014/main" id="{A257B418-D9CA-883C-8C4A-E7D90ADEDD21}"/>
                </a:ext>
              </a:extLst>
            </p:cNvPr>
            <p:cNvGrpSpPr/>
            <p:nvPr userDrawn="1"/>
          </p:nvGrpSpPr>
          <p:grpSpPr>
            <a:xfrm>
              <a:off x="-12192" y="6004559"/>
              <a:ext cx="7103873" cy="862125"/>
              <a:chOff x="-12192" y="5941207"/>
              <a:chExt cx="5314021" cy="925478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2F4EAD35-1991-8F41-FF8B-0927D1228B4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-10160" y="6127768"/>
                <a:ext cx="5311989" cy="735312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3261843C-171D-6C9F-6798-44B3F2B452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-12192" y="5941207"/>
                <a:ext cx="1331167" cy="925478"/>
              </a:xfrm>
              <a:prstGeom prst="rect">
                <a:avLst/>
              </a:prstGeom>
            </p:spPr>
          </p:pic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D62041A-4DF0-BE4B-DADD-001AC59C007F}"/>
                </a:ext>
              </a:extLst>
            </p:cNvPr>
            <p:cNvSpPr/>
            <p:nvPr userDrawn="1"/>
          </p:nvSpPr>
          <p:spPr>
            <a:xfrm rot="21238560">
              <a:off x="4825777" y="6516109"/>
              <a:ext cx="239830" cy="239830"/>
            </a:xfrm>
            <a:custGeom>
              <a:avLst/>
              <a:gdLst>
                <a:gd name="connsiteX0" fmla="*/ 240557 w 239830"/>
                <a:gd name="connsiteY0" fmla="*/ 119829 h 239830"/>
                <a:gd name="connsiteX1" fmla="*/ 120565 w 239830"/>
                <a:gd name="connsiteY1" fmla="*/ -10 h 239830"/>
                <a:gd name="connsiteX2" fmla="*/ 726 w 239830"/>
                <a:gd name="connsiteY2" fmla="*/ 119981 h 239830"/>
                <a:gd name="connsiteX3" fmla="*/ 120641 w 239830"/>
                <a:gd name="connsiteY3" fmla="*/ 239820 h 239830"/>
                <a:gd name="connsiteX4" fmla="*/ 240557 w 239830"/>
                <a:gd name="connsiteY4" fmla="*/ 119905 h 239830"/>
                <a:gd name="connsiteX5" fmla="*/ 240557 w 239830"/>
                <a:gd name="connsiteY5" fmla="*/ 119829 h 239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30" h="239830">
                  <a:moveTo>
                    <a:pt x="240557" y="119829"/>
                  </a:moveTo>
                  <a:cubicBezTo>
                    <a:pt x="240519" y="53605"/>
                    <a:pt x="186789" y="-48"/>
                    <a:pt x="120565" y="-10"/>
                  </a:cubicBezTo>
                  <a:cubicBezTo>
                    <a:pt x="54341" y="28"/>
                    <a:pt x="688" y="53757"/>
                    <a:pt x="726" y="119981"/>
                  </a:cubicBezTo>
                  <a:cubicBezTo>
                    <a:pt x="764" y="186177"/>
                    <a:pt x="54446" y="239820"/>
                    <a:pt x="120641" y="239820"/>
                  </a:cubicBezTo>
                  <a:cubicBezTo>
                    <a:pt x="186865" y="239820"/>
                    <a:pt x="240557" y="186129"/>
                    <a:pt x="240557" y="119905"/>
                  </a:cubicBezTo>
                  <a:cubicBezTo>
                    <a:pt x="240557" y="119876"/>
                    <a:pt x="240557" y="119857"/>
                    <a:pt x="240557" y="119829"/>
                  </a:cubicBezTo>
                  <a:close/>
                </a:path>
              </a:pathLst>
            </a:custGeom>
            <a:gradFill>
              <a:gsLst>
                <a:gs pos="0">
                  <a:srgbClr val="FE09BA"/>
                </a:gs>
                <a:gs pos="83000">
                  <a:srgbClr val="E622B0"/>
                </a:gs>
                <a:gs pos="100000">
                  <a:srgbClr val="CF0497"/>
                </a:gs>
              </a:gsLst>
              <a:lin ang="4200000" scaled="0"/>
            </a:gradFill>
            <a:ln w="9522" cap="flat">
              <a:noFill/>
              <a:prstDash val="solid"/>
              <a:miter/>
            </a:ln>
            <a:effectLst>
              <a:outerShdw blurRad="152400" dist="139700" dir="2700000" algn="tl" rotWithShape="0">
                <a:prstClr val="black">
                  <a:alpha val="16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Logo">
            <a:extLst>
              <a:ext uri="{FF2B5EF4-FFF2-40B4-BE49-F238E27FC236}">
                <a16:creationId xmlns:a16="http://schemas.microsoft.com/office/drawing/2014/main" id="{612B9073-3D04-D5F8-7744-CC2C466F18F2}"/>
              </a:ext>
            </a:extLst>
          </p:cNvPr>
          <p:cNvGrpSpPr/>
          <p:nvPr userDrawn="1"/>
        </p:nvGrpSpPr>
        <p:grpSpPr>
          <a:xfrm>
            <a:off x="102173" y="6341110"/>
            <a:ext cx="683888" cy="399108"/>
            <a:chOff x="525152" y="4737024"/>
            <a:chExt cx="1025539" cy="598491"/>
          </a:xfrm>
        </p:grpSpPr>
        <p:sp>
          <p:nvSpPr>
            <p:cNvPr id="3" name="AutoShape 48">
              <a:extLst>
                <a:ext uri="{FF2B5EF4-FFF2-40B4-BE49-F238E27FC236}">
                  <a16:creationId xmlns:a16="http://schemas.microsoft.com/office/drawing/2014/main" id="{14BB258E-C39B-6E4D-5B1D-92DABA88245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0">
              <a:extLst>
                <a:ext uri="{FF2B5EF4-FFF2-40B4-BE49-F238E27FC236}">
                  <a16:creationId xmlns:a16="http://schemas.microsoft.com/office/drawing/2014/main" id="{E20EA8AF-DFD8-6094-3556-D745949718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51">
              <a:extLst>
                <a:ext uri="{FF2B5EF4-FFF2-40B4-BE49-F238E27FC236}">
                  <a16:creationId xmlns:a16="http://schemas.microsoft.com/office/drawing/2014/main" id="{D6D451C1-600F-6285-4B5A-4B75E4B3665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52">
              <a:extLst>
                <a:ext uri="{FF2B5EF4-FFF2-40B4-BE49-F238E27FC236}">
                  <a16:creationId xmlns:a16="http://schemas.microsoft.com/office/drawing/2014/main" id="{5885A2FF-AE37-DEA5-8009-2AAB02626E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53">
              <a:extLst>
                <a:ext uri="{FF2B5EF4-FFF2-40B4-BE49-F238E27FC236}">
                  <a16:creationId xmlns:a16="http://schemas.microsoft.com/office/drawing/2014/main" id="{0D056A36-5709-81FC-2AE2-4AA3045D234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4">
              <a:extLst>
                <a:ext uri="{FF2B5EF4-FFF2-40B4-BE49-F238E27FC236}">
                  <a16:creationId xmlns:a16="http://schemas.microsoft.com/office/drawing/2014/main" id="{EB8708AC-8B2A-5574-F5F8-5A0C6037EE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5">
              <a:extLst>
                <a:ext uri="{FF2B5EF4-FFF2-40B4-BE49-F238E27FC236}">
                  <a16:creationId xmlns:a16="http://schemas.microsoft.com/office/drawing/2014/main" id="{4DAD407C-2457-8909-61E5-2F299BD800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6">
              <a:extLst>
                <a:ext uri="{FF2B5EF4-FFF2-40B4-BE49-F238E27FC236}">
                  <a16:creationId xmlns:a16="http://schemas.microsoft.com/office/drawing/2014/main" id="{83761BE4-6CBC-450D-DE06-7A5F4E3417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57483AF7-EA23-7D61-F3C8-4F90A5D46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8">
              <a:extLst>
                <a:ext uri="{FF2B5EF4-FFF2-40B4-BE49-F238E27FC236}">
                  <a16:creationId xmlns:a16="http://schemas.microsoft.com/office/drawing/2014/main" id="{88726218-3584-56D2-4FE1-6199DB6F22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9">
              <a:extLst>
                <a:ext uri="{FF2B5EF4-FFF2-40B4-BE49-F238E27FC236}">
                  <a16:creationId xmlns:a16="http://schemas.microsoft.com/office/drawing/2014/main" id="{A7DB7AC2-EE75-893C-9E61-057B806A96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0">
              <a:extLst>
                <a:ext uri="{FF2B5EF4-FFF2-40B4-BE49-F238E27FC236}">
                  <a16:creationId xmlns:a16="http://schemas.microsoft.com/office/drawing/2014/main" id="{899CBB51-0A74-0094-E5BC-8BFD6CB79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1">
              <a:extLst>
                <a:ext uri="{FF2B5EF4-FFF2-40B4-BE49-F238E27FC236}">
                  <a16:creationId xmlns:a16="http://schemas.microsoft.com/office/drawing/2014/main" id="{25AC067D-F112-06C0-8C0B-5ECDD7B9B4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49722FB7-8233-91C4-9249-ABF7E3CDBA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7AD88B9C-BB59-561E-8FB9-0DC945F2D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51633865-5328-0EBF-0040-6D20A1FB3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A29AB1E6-65A9-8739-0164-861F88E27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73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B00E61B-09DC-4F51-9452-7B2CADC28ED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150" y="0"/>
            <a:ext cx="705485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AD2208A-04E5-4717-949C-A2829BAD22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241" b="54218"/>
          <a:stretch>
            <a:fillRect/>
          </a:stretch>
        </p:blipFill>
        <p:spPr>
          <a:xfrm>
            <a:off x="3900238" y="1330133"/>
            <a:ext cx="8291762" cy="5531490"/>
          </a:xfrm>
          <a:custGeom>
            <a:avLst/>
            <a:gdLst>
              <a:gd name="connsiteX0" fmla="*/ 0 w 8291762"/>
              <a:gd name="connsiteY0" fmla="*/ 0 h 5531490"/>
              <a:gd name="connsiteX1" fmla="*/ 8291762 w 8291762"/>
              <a:gd name="connsiteY1" fmla="*/ 0 h 5531490"/>
              <a:gd name="connsiteX2" fmla="*/ 8291762 w 8291762"/>
              <a:gd name="connsiteY2" fmla="*/ 5531490 h 5531490"/>
              <a:gd name="connsiteX3" fmla="*/ 0 w 8291762"/>
              <a:gd name="connsiteY3" fmla="*/ 5531490 h 553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1762" h="5531490">
                <a:moveTo>
                  <a:pt x="0" y="0"/>
                </a:moveTo>
                <a:lnTo>
                  <a:pt x="8291762" y="0"/>
                </a:lnTo>
                <a:lnTo>
                  <a:pt x="8291762" y="5531490"/>
                </a:lnTo>
                <a:lnTo>
                  <a:pt x="0" y="553149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B129F5C-5401-494F-9D5D-809F8448F8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97031" y="4282768"/>
            <a:ext cx="1419225" cy="14192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861D75-8F2C-471A-A4D4-6341A8C5623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567" y="6392301"/>
            <a:ext cx="684855" cy="684855"/>
          </a:xfrm>
          <a:prstGeom prst="rect">
            <a:avLst/>
          </a:prstGeom>
        </p:spPr>
      </p:pic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1BA00073-3F4D-4E53-A96E-E017EA275A6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13" y="129015"/>
            <a:ext cx="971550" cy="9715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5A4EFAD-93C4-4EFB-9AFB-665008ABEB0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7436" t="46277" r="20219" b="9228"/>
          <a:stretch>
            <a:fillRect/>
          </a:stretch>
        </p:blipFill>
        <p:spPr>
          <a:xfrm>
            <a:off x="0" y="1"/>
            <a:ext cx="12192000" cy="6896347"/>
          </a:xfrm>
          <a:custGeom>
            <a:avLst/>
            <a:gdLst>
              <a:gd name="connsiteX0" fmla="*/ 0 w 12192000"/>
              <a:gd name="connsiteY0" fmla="*/ 0 h 6896347"/>
              <a:gd name="connsiteX1" fmla="*/ 12192000 w 12192000"/>
              <a:gd name="connsiteY1" fmla="*/ 0 h 6896347"/>
              <a:gd name="connsiteX2" fmla="*/ 12192000 w 12192000"/>
              <a:gd name="connsiteY2" fmla="*/ 6896347 h 6896347"/>
              <a:gd name="connsiteX3" fmla="*/ 0 w 12192000"/>
              <a:gd name="connsiteY3" fmla="*/ 6896347 h 689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96347">
                <a:moveTo>
                  <a:pt x="0" y="0"/>
                </a:moveTo>
                <a:lnTo>
                  <a:pt x="12192000" y="0"/>
                </a:lnTo>
                <a:lnTo>
                  <a:pt x="12192000" y="6896347"/>
                </a:lnTo>
                <a:lnTo>
                  <a:pt x="0" y="6896347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1E4AD97-A638-4393-A00A-327C54CE67BB}"/>
              </a:ext>
            </a:extLst>
          </p:cNvPr>
          <p:cNvGrpSpPr/>
          <p:nvPr userDrawn="1"/>
        </p:nvGrpSpPr>
        <p:grpSpPr>
          <a:xfrm>
            <a:off x="-1" y="-11574"/>
            <a:ext cx="6918013" cy="6907922"/>
            <a:chOff x="-1" y="-11574"/>
            <a:chExt cx="6918013" cy="690792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325CB6-E70E-4B76-A853-F669CE3C2EE7}"/>
                </a:ext>
              </a:extLst>
            </p:cNvPr>
            <p:cNvSpPr/>
            <p:nvPr userDrawn="1"/>
          </p:nvSpPr>
          <p:spPr>
            <a:xfrm rot="5400000">
              <a:off x="2449825" y="-2461400"/>
              <a:ext cx="2018362" cy="6918013"/>
            </a:xfrm>
            <a:custGeom>
              <a:avLst/>
              <a:gdLst>
                <a:gd name="connsiteX0" fmla="*/ 0 w 2018362"/>
                <a:gd name="connsiteY0" fmla="*/ 6918013 h 6918013"/>
                <a:gd name="connsiteX1" fmla="*/ 0 w 2018362"/>
                <a:gd name="connsiteY1" fmla="*/ 0 h 6918013"/>
                <a:gd name="connsiteX2" fmla="*/ 153524 w 2018362"/>
                <a:gd name="connsiteY2" fmla="*/ 85248 h 6918013"/>
                <a:gd name="connsiteX3" fmla="*/ 2002004 w 2018362"/>
                <a:gd name="connsiteY3" fmla="*/ 2180905 h 6918013"/>
                <a:gd name="connsiteX4" fmla="*/ 1426217 w 2018362"/>
                <a:gd name="connsiteY4" fmla="*/ 4210985 h 6918013"/>
                <a:gd name="connsiteX5" fmla="*/ 1721528 w 2018362"/>
                <a:gd name="connsiteY5" fmla="*/ 5581355 h 6918013"/>
                <a:gd name="connsiteX6" fmla="*/ 1715913 w 2018362"/>
                <a:gd name="connsiteY6" fmla="*/ 6901699 h 6918013"/>
                <a:gd name="connsiteX7" fmla="*/ 1704559 w 2018362"/>
                <a:gd name="connsiteY7" fmla="*/ 6918013 h 691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62" h="6918013">
                  <a:moveTo>
                    <a:pt x="0" y="6918013"/>
                  </a:moveTo>
                  <a:lnTo>
                    <a:pt x="0" y="0"/>
                  </a:lnTo>
                  <a:lnTo>
                    <a:pt x="153524" y="85248"/>
                  </a:lnTo>
                  <a:cubicBezTo>
                    <a:pt x="868996" y="478753"/>
                    <a:pt x="1838083" y="993174"/>
                    <a:pt x="2002004" y="2180905"/>
                  </a:cubicBezTo>
                  <a:cubicBezTo>
                    <a:pt x="2114160" y="2993680"/>
                    <a:pt x="1619808" y="3486472"/>
                    <a:pt x="1426217" y="4210985"/>
                  </a:cubicBezTo>
                  <a:cubicBezTo>
                    <a:pt x="1281976" y="4750644"/>
                    <a:pt x="1460932" y="4960190"/>
                    <a:pt x="1721528" y="5581355"/>
                  </a:cubicBezTo>
                  <a:cubicBezTo>
                    <a:pt x="1920977" y="6056606"/>
                    <a:pt x="1978785" y="6491290"/>
                    <a:pt x="1715913" y="6901699"/>
                  </a:cubicBezTo>
                  <a:lnTo>
                    <a:pt x="1704559" y="6918013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305250-5ED0-4530-AC89-C84D04182410}"/>
                </a:ext>
              </a:extLst>
            </p:cNvPr>
            <p:cNvSpPr/>
            <p:nvPr userDrawn="1"/>
          </p:nvSpPr>
          <p:spPr>
            <a:xfrm>
              <a:off x="0" y="5529304"/>
              <a:ext cx="5070843" cy="1367044"/>
            </a:xfrm>
            <a:custGeom>
              <a:avLst/>
              <a:gdLst>
                <a:gd name="connsiteX0" fmla="*/ 100543 w 5070843"/>
                <a:gd name="connsiteY0" fmla="*/ 0 h 1367044"/>
                <a:gd name="connsiteX1" fmla="*/ 1033579 w 5070843"/>
                <a:gd name="connsiteY1" fmla="*/ 311152 h 1367044"/>
                <a:gd name="connsiteX2" fmla="*/ 2194410 w 5070843"/>
                <a:gd name="connsiteY2" fmla="*/ 1021937 h 1367044"/>
                <a:gd name="connsiteX3" fmla="*/ 4239018 w 5070843"/>
                <a:gd name="connsiteY3" fmla="*/ 975378 h 1367044"/>
                <a:gd name="connsiteX4" fmla="*/ 5047075 w 5070843"/>
                <a:gd name="connsiteY4" fmla="*/ 1338815 h 1367044"/>
                <a:gd name="connsiteX5" fmla="*/ 5070843 w 5070843"/>
                <a:gd name="connsiteY5" fmla="*/ 1367044 h 1367044"/>
                <a:gd name="connsiteX6" fmla="*/ 0 w 5070843"/>
                <a:gd name="connsiteY6" fmla="*/ 1367044 h 1367044"/>
                <a:gd name="connsiteX7" fmla="*/ 0 w 5070843"/>
                <a:gd name="connsiteY7" fmla="*/ 1079 h 136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0843" h="1367044">
                  <a:moveTo>
                    <a:pt x="100543" y="0"/>
                  </a:moveTo>
                  <a:cubicBezTo>
                    <a:pt x="393235" y="9323"/>
                    <a:pt x="709361" y="106554"/>
                    <a:pt x="1033579" y="311152"/>
                  </a:cubicBezTo>
                  <a:cubicBezTo>
                    <a:pt x="1733581" y="752845"/>
                    <a:pt x="1912546" y="890958"/>
                    <a:pt x="2194410" y="1021937"/>
                  </a:cubicBezTo>
                  <a:cubicBezTo>
                    <a:pt x="3089665" y="1437912"/>
                    <a:pt x="3539807" y="1062055"/>
                    <a:pt x="4239018" y="975378"/>
                  </a:cubicBezTo>
                  <a:cubicBezTo>
                    <a:pt x="4573218" y="933923"/>
                    <a:pt x="4820380" y="1086201"/>
                    <a:pt x="5047075" y="1338815"/>
                  </a:cubicBezTo>
                  <a:lnTo>
                    <a:pt x="5070843" y="1367044"/>
                  </a:lnTo>
                  <a:lnTo>
                    <a:pt x="0" y="1367044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167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46" r:id="rId3"/>
    <p:sldLayoutId id="2147483747" r:id="rId4"/>
    <p:sldLayoutId id="214748374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322D6A9-F0A9-4B81-A631-F9D42BC1639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7150" y="0"/>
            <a:ext cx="705485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AD2208A-04E5-4717-949C-A2829BAD22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7241" b="54218"/>
          <a:stretch>
            <a:fillRect/>
          </a:stretch>
        </p:blipFill>
        <p:spPr>
          <a:xfrm>
            <a:off x="3900238" y="1330133"/>
            <a:ext cx="8291762" cy="5531490"/>
          </a:xfrm>
          <a:custGeom>
            <a:avLst/>
            <a:gdLst>
              <a:gd name="connsiteX0" fmla="*/ 0 w 8291762"/>
              <a:gd name="connsiteY0" fmla="*/ 0 h 5531490"/>
              <a:gd name="connsiteX1" fmla="*/ 8291762 w 8291762"/>
              <a:gd name="connsiteY1" fmla="*/ 0 h 5531490"/>
              <a:gd name="connsiteX2" fmla="*/ 8291762 w 8291762"/>
              <a:gd name="connsiteY2" fmla="*/ 5531490 h 5531490"/>
              <a:gd name="connsiteX3" fmla="*/ 0 w 8291762"/>
              <a:gd name="connsiteY3" fmla="*/ 5531490 h 553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1762" h="5531490">
                <a:moveTo>
                  <a:pt x="0" y="0"/>
                </a:moveTo>
                <a:lnTo>
                  <a:pt x="8291762" y="0"/>
                </a:lnTo>
                <a:lnTo>
                  <a:pt x="8291762" y="5531490"/>
                </a:lnTo>
                <a:lnTo>
                  <a:pt x="0" y="553149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B129F5C-5401-494F-9D5D-809F8448F8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97031" y="4282768"/>
            <a:ext cx="1419225" cy="14192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861D75-8F2C-471A-A4D4-6341A8C5623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8567" y="6392301"/>
            <a:ext cx="684855" cy="684855"/>
          </a:xfrm>
          <a:prstGeom prst="rect">
            <a:avLst/>
          </a:prstGeom>
        </p:spPr>
      </p:pic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1BA00073-3F4D-4E53-A96E-E017EA275A6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13" y="129015"/>
            <a:ext cx="971550" cy="9715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5A4EFAD-93C4-4EFB-9AFB-665008ABEB0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7436" t="46277" r="20219" b="9228"/>
          <a:stretch>
            <a:fillRect/>
          </a:stretch>
        </p:blipFill>
        <p:spPr>
          <a:xfrm>
            <a:off x="0" y="1"/>
            <a:ext cx="12192000" cy="6896347"/>
          </a:xfrm>
          <a:custGeom>
            <a:avLst/>
            <a:gdLst>
              <a:gd name="connsiteX0" fmla="*/ 0 w 12192000"/>
              <a:gd name="connsiteY0" fmla="*/ 0 h 6896347"/>
              <a:gd name="connsiteX1" fmla="*/ 12192000 w 12192000"/>
              <a:gd name="connsiteY1" fmla="*/ 0 h 6896347"/>
              <a:gd name="connsiteX2" fmla="*/ 12192000 w 12192000"/>
              <a:gd name="connsiteY2" fmla="*/ 6896347 h 6896347"/>
              <a:gd name="connsiteX3" fmla="*/ 0 w 12192000"/>
              <a:gd name="connsiteY3" fmla="*/ 6896347 h 689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96347">
                <a:moveTo>
                  <a:pt x="0" y="0"/>
                </a:moveTo>
                <a:lnTo>
                  <a:pt x="12192000" y="0"/>
                </a:lnTo>
                <a:lnTo>
                  <a:pt x="12192000" y="6896347"/>
                </a:lnTo>
                <a:lnTo>
                  <a:pt x="0" y="6896347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DD5F88-1430-42C8-BEDD-4018332C55A9}"/>
              </a:ext>
            </a:extLst>
          </p:cNvPr>
          <p:cNvGrpSpPr/>
          <p:nvPr userDrawn="1"/>
        </p:nvGrpSpPr>
        <p:grpSpPr>
          <a:xfrm>
            <a:off x="-1" y="-11574"/>
            <a:ext cx="6918013" cy="6907922"/>
            <a:chOff x="-1" y="-11574"/>
            <a:chExt cx="6918013" cy="690792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476089-AAA7-4238-881F-AA58B76D5FF4}"/>
                </a:ext>
              </a:extLst>
            </p:cNvPr>
            <p:cNvSpPr/>
            <p:nvPr userDrawn="1"/>
          </p:nvSpPr>
          <p:spPr>
            <a:xfrm rot="5400000">
              <a:off x="2449825" y="-2461400"/>
              <a:ext cx="2018362" cy="6918013"/>
            </a:xfrm>
            <a:custGeom>
              <a:avLst/>
              <a:gdLst>
                <a:gd name="connsiteX0" fmla="*/ 0 w 2018362"/>
                <a:gd name="connsiteY0" fmla="*/ 6918013 h 6918013"/>
                <a:gd name="connsiteX1" fmla="*/ 0 w 2018362"/>
                <a:gd name="connsiteY1" fmla="*/ 0 h 6918013"/>
                <a:gd name="connsiteX2" fmla="*/ 153524 w 2018362"/>
                <a:gd name="connsiteY2" fmla="*/ 85248 h 6918013"/>
                <a:gd name="connsiteX3" fmla="*/ 2002004 w 2018362"/>
                <a:gd name="connsiteY3" fmla="*/ 2180905 h 6918013"/>
                <a:gd name="connsiteX4" fmla="*/ 1426217 w 2018362"/>
                <a:gd name="connsiteY4" fmla="*/ 4210985 h 6918013"/>
                <a:gd name="connsiteX5" fmla="*/ 1721528 w 2018362"/>
                <a:gd name="connsiteY5" fmla="*/ 5581355 h 6918013"/>
                <a:gd name="connsiteX6" fmla="*/ 1715913 w 2018362"/>
                <a:gd name="connsiteY6" fmla="*/ 6901699 h 6918013"/>
                <a:gd name="connsiteX7" fmla="*/ 1704559 w 2018362"/>
                <a:gd name="connsiteY7" fmla="*/ 6918013 h 691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62" h="6918013">
                  <a:moveTo>
                    <a:pt x="0" y="6918013"/>
                  </a:moveTo>
                  <a:lnTo>
                    <a:pt x="0" y="0"/>
                  </a:lnTo>
                  <a:lnTo>
                    <a:pt x="153524" y="85248"/>
                  </a:lnTo>
                  <a:cubicBezTo>
                    <a:pt x="868996" y="478753"/>
                    <a:pt x="1838083" y="993174"/>
                    <a:pt x="2002004" y="2180905"/>
                  </a:cubicBezTo>
                  <a:cubicBezTo>
                    <a:pt x="2114160" y="2993680"/>
                    <a:pt x="1619808" y="3486472"/>
                    <a:pt x="1426217" y="4210985"/>
                  </a:cubicBezTo>
                  <a:cubicBezTo>
                    <a:pt x="1281976" y="4750644"/>
                    <a:pt x="1460932" y="4960190"/>
                    <a:pt x="1721528" y="5581355"/>
                  </a:cubicBezTo>
                  <a:cubicBezTo>
                    <a:pt x="1920977" y="6056606"/>
                    <a:pt x="1978785" y="6491290"/>
                    <a:pt x="1715913" y="6901699"/>
                  </a:cubicBezTo>
                  <a:lnTo>
                    <a:pt x="1704559" y="6918013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9177B1B-91C5-4828-930F-842AAAF016BB}"/>
                </a:ext>
              </a:extLst>
            </p:cNvPr>
            <p:cNvSpPr/>
            <p:nvPr userDrawn="1"/>
          </p:nvSpPr>
          <p:spPr>
            <a:xfrm>
              <a:off x="0" y="5529304"/>
              <a:ext cx="5070843" cy="1367044"/>
            </a:xfrm>
            <a:custGeom>
              <a:avLst/>
              <a:gdLst>
                <a:gd name="connsiteX0" fmla="*/ 100543 w 5070843"/>
                <a:gd name="connsiteY0" fmla="*/ 0 h 1367044"/>
                <a:gd name="connsiteX1" fmla="*/ 1033579 w 5070843"/>
                <a:gd name="connsiteY1" fmla="*/ 311152 h 1367044"/>
                <a:gd name="connsiteX2" fmla="*/ 2194410 w 5070843"/>
                <a:gd name="connsiteY2" fmla="*/ 1021937 h 1367044"/>
                <a:gd name="connsiteX3" fmla="*/ 4239018 w 5070843"/>
                <a:gd name="connsiteY3" fmla="*/ 975378 h 1367044"/>
                <a:gd name="connsiteX4" fmla="*/ 5047075 w 5070843"/>
                <a:gd name="connsiteY4" fmla="*/ 1338815 h 1367044"/>
                <a:gd name="connsiteX5" fmla="*/ 5070843 w 5070843"/>
                <a:gd name="connsiteY5" fmla="*/ 1367044 h 1367044"/>
                <a:gd name="connsiteX6" fmla="*/ 0 w 5070843"/>
                <a:gd name="connsiteY6" fmla="*/ 1367044 h 1367044"/>
                <a:gd name="connsiteX7" fmla="*/ 0 w 5070843"/>
                <a:gd name="connsiteY7" fmla="*/ 1079 h 136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0843" h="1367044">
                  <a:moveTo>
                    <a:pt x="100543" y="0"/>
                  </a:moveTo>
                  <a:cubicBezTo>
                    <a:pt x="393235" y="9323"/>
                    <a:pt x="709361" y="106554"/>
                    <a:pt x="1033579" y="311152"/>
                  </a:cubicBezTo>
                  <a:cubicBezTo>
                    <a:pt x="1733581" y="752845"/>
                    <a:pt x="1912546" y="890958"/>
                    <a:pt x="2194410" y="1021937"/>
                  </a:cubicBezTo>
                  <a:cubicBezTo>
                    <a:pt x="3089665" y="1437912"/>
                    <a:pt x="3539807" y="1062055"/>
                    <a:pt x="4239018" y="975378"/>
                  </a:cubicBezTo>
                  <a:cubicBezTo>
                    <a:pt x="4573218" y="933923"/>
                    <a:pt x="4820380" y="1086201"/>
                    <a:pt x="5047075" y="1338815"/>
                  </a:cubicBezTo>
                  <a:lnTo>
                    <a:pt x="5070843" y="1367044"/>
                  </a:lnTo>
                  <a:lnTo>
                    <a:pt x="0" y="1367044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00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322D6A9-F0A9-4B81-A631-F9D42BC1639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7927" y="-17919"/>
            <a:ext cx="7224074" cy="69289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AD2208A-04E5-4717-949C-A2829BAD22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41" b="54218"/>
          <a:stretch>
            <a:fillRect/>
          </a:stretch>
        </p:blipFill>
        <p:spPr>
          <a:xfrm>
            <a:off x="3900238" y="1330133"/>
            <a:ext cx="8291762" cy="5531490"/>
          </a:xfrm>
          <a:custGeom>
            <a:avLst/>
            <a:gdLst>
              <a:gd name="connsiteX0" fmla="*/ 0 w 8291762"/>
              <a:gd name="connsiteY0" fmla="*/ 0 h 5531490"/>
              <a:gd name="connsiteX1" fmla="*/ 8291762 w 8291762"/>
              <a:gd name="connsiteY1" fmla="*/ 0 h 5531490"/>
              <a:gd name="connsiteX2" fmla="*/ 8291762 w 8291762"/>
              <a:gd name="connsiteY2" fmla="*/ 5531490 h 5531490"/>
              <a:gd name="connsiteX3" fmla="*/ 0 w 8291762"/>
              <a:gd name="connsiteY3" fmla="*/ 5531490 h 553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1762" h="5531490">
                <a:moveTo>
                  <a:pt x="0" y="0"/>
                </a:moveTo>
                <a:lnTo>
                  <a:pt x="8291762" y="0"/>
                </a:lnTo>
                <a:lnTo>
                  <a:pt x="8291762" y="5531490"/>
                </a:lnTo>
                <a:lnTo>
                  <a:pt x="0" y="553149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B129F5C-5401-494F-9D5D-809F8448F80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97031" y="4282768"/>
            <a:ext cx="1419225" cy="14192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861D75-8F2C-471A-A4D4-6341A8C5623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28567" y="6392301"/>
            <a:ext cx="684855" cy="684855"/>
          </a:xfrm>
          <a:prstGeom prst="rect">
            <a:avLst/>
          </a:prstGeom>
        </p:spPr>
      </p:pic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1BA00073-3F4D-4E53-A96E-E017EA275A6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13" y="129015"/>
            <a:ext cx="971550" cy="9715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5A4EFAD-93C4-4EFB-9AFB-665008ABEB0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7436" t="46277" r="20219" b="9228"/>
          <a:stretch>
            <a:fillRect/>
          </a:stretch>
        </p:blipFill>
        <p:spPr>
          <a:xfrm>
            <a:off x="0" y="1"/>
            <a:ext cx="12192000" cy="6896347"/>
          </a:xfrm>
          <a:custGeom>
            <a:avLst/>
            <a:gdLst>
              <a:gd name="connsiteX0" fmla="*/ 0 w 12192000"/>
              <a:gd name="connsiteY0" fmla="*/ 0 h 6896347"/>
              <a:gd name="connsiteX1" fmla="*/ 12192000 w 12192000"/>
              <a:gd name="connsiteY1" fmla="*/ 0 h 6896347"/>
              <a:gd name="connsiteX2" fmla="*/ 12192000 w 12192000"/>
              <a:gd name="connsiteY2" fmla="*/ 6896347 h 6896347"/>
              <a:gd name="connsiteX3" fmla="*/ 0 w 12192000"/>
              <a:gd name="connsiteY3" fmla="*/ 6896347 h 689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96347">
                <a:moveTo>
                  <a:pt x="0" y="0"/>
                </a:moveTo>
                <a:lnTo>
                  <a:pt x="12192000" y="0"/>
                </a:lnTo>
                <a:lnTo>
                  <a:pt x="12192000" y="6896347"/>
                </a:lnTo>
                <a:lnTo>
                  <a:pt x="0" y="6896347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DD5F88-1430-42C8-BEDD-4018332C55A9}"/>
              </a:ext>
            </a:extLst>
          </p:cNvPr>
          <p:cNvGrpSpPr/>
          <p:nvPr userDrawn="1"/>
        </p:nvGrpSpPr>
        <p:grpSpPr>
          <a:xfrm>
            <a:off x="-1" y="-11574"/>
            <a:ext cx="6918013" cy="6907922"/>
            <a:chOff x="-1" y="-11574"/>
            <a:chExt cx="6918013" cy="690792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476089-AAA7-4238-881F-AA58B76D5FF4}"/>
                </a:ext>
              </a:extLst>
            </p:cNvPr>
            <p:cNvSpPr/>
            <p:nvPr userDrawn="1"/>
          </p:nvSpPr>
          <p:spPr>
            <a:xfrm rot="5400000">
              <a:off x="2449825" y="-2461400"/>
              <a:ext cx="2018362" cy="6918013"/>
            </a:xfrm>
            <a:custGeom>
              <a:avLst/>
              <a:gdLst>
                <a:gd name="connsiteX0" fmla="*/ 0 w 2018362"/>
                <a:gd name="connsiteY0" fmla="*/ 6918013 h 6918013"/>
                <a:gd name="connsiteX1" fmla="*/ 0 w 2018362"/>
                <a:gd name="connsiteY1" fmla="*/ 0 h 6918013"/>
                <a:gd name="connsiteX2" fmla="*/ 153524 w 2018362"/>
                <a:gd name="connsiteY2" fmla="*/ 85248 h 6918013"/>
                <a:gd name="connsiteX3" fmla="*/ 2002004 w 2018362"/>
                <a:gd name="connsiteY3" fmla="*/ 2180905 h 6918013"/>
                <a:gd name="connsiteX4" fmla="*/ 1426217 w 2018362"/>
                <a:gd name="connsiteY4" fmla="*/ 4210985 h 6918013"/>
                <a:gd name="connsiteX5" fmla="*/ 1721528 w 2018362"/>
                <a:gd name="connsiteY5" fmla="*/ 5581355 h 6918013"/>
                <a:gd name="connsiteX6" fmla="*/ 1715913 w 2018362"/>
                <a:gd name="connsiteY6" fmla="*/ 6901699 h 6918013"/>
                <a:gd name="connsiteX7" fmla="*/ 1704559 w 2018362"/>
                <a:gd name="connsiteY7" fmla="*/ 6918013 h 691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8362" h="6918013">
                  <a:moveTo>
                    <a:pt x="0" y="6918013"/>
                  </a:moveTo>
                  <a:lnTo>
                    <a:pt x="0" y="0"/>
                  </a:lnTo>
                  <a:lnTo>
                    <a:pt x="153524" y="85248"/>
                  </a:lnTo>
                  <a:cubicBezTo>
                    <a:pt x="868996" y="478753"/>
                    <a:pt x="1838083" y="993174"/>
                    <a:pt x="2002004" y="2180905"/>
                  </a:cubicBezTo>
                  <a:cubicBezTo>
                    <a:pt x="2114160" y="2993680"/>
                    <a:pt x="1619808" y="3486472"/>
                    <a:pt x="1426217" y="4210985"/>
                  </a:cubicBezTo>
                  <a:cubicBezTo>
                    <a:pt x="1281976" y="4750644"/>
                    <a:pt x="1460932" y="4960190"/>
                    <a:pt x="1721528" y="5581355"/>
                  </a:cubicBezTo>
                  <a:cubicBezTo>
                    <a:pt x="1920977" y="6056606"/>
                    <a:pt x="1978785" y="6491290"/>
                    <a:pt x="1715913" y="6901699"/>
                  </a:cubicBezTo>
                  <a:lnTo>
                    <a:pt x="1704559" y="6918013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9177B1B-91C5-4828-930F-842AAAF016BB}"/>
                </a:ext>
              </a:extLst>
            </p:cNvPr>
            <p:cNvSpPr/>
            <p:nvPr userDrawn="1"/>
          </p:nvSpPr>
          <p:spPr>
            <a:xfrm>
              <a:off x="0" y="5529304"/>
              <a:ext cx="5070843" cy="1367044"/>
            </a:xfrm>
            <a:custGeom>
              <a:avLst/>
              <a:gdLst>
                <a:gd name="connsiteX0" fmla="*/ 100543 w 5070843"/>
                <a:gd name="connsiteY0" fmla="*/ 0 h 1367044"/>
                <a:gd name="connsiteX1" fmla="*/ 1033579 w 5070843"/>
                <a:gd name="connsiteY1" fmla="*/ 311152 h 1367044"/>
                <a:gd name="connsiteX2" fmla="*/ 2194410 w 5070843"/>
                <a:gd name="connsiteY2" fmla="*/ 1021937 h 1367044"/>
                <a:gd name="connsiteX3" fmla="*/ 4239018 w 5070843"/>
                <a:gd name="connsiteY3" fmla="*/ 975378 h 1367044"/>
                <a:gd name="connsiteX4" fmla="*/ 5047075 w 5070843"/>
                <a:gd name="connsiteY4" fmla="*/ 1338815 h 1367044"/>
                <a:gd name="connsiteX5" fmla="*/ 5070843 w 5070843"/>
                <a:gd name="connsiteY5" fmla="*/ 1367044 h 1367044"/>
                <a:gd name="connsiteX6" fmla="*/ 0 w 5070843"/>
                <a:gd name="connsiteY6" fmla="*/ 1367044 h 1367044"/>
                <a:gd name="connsiteX7" fmla="*/ 0 w 5070843"/>
                <a:gd name="connsiteY7" fmla="*/ 1079 h 1367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0843" h="1367044">
                  <a:moveTo>
                    <a:pt x="100543" y="0"/>
                  </a:moveTo>
                  <a:cubicBezTo>
                    <a:pt x="393235" y="9323"/>
                    <a:pt x="709361" y="106554"/>
                    <a:pt x="1033579" y="311152"/>
                  </a:cubicBezTo>
                  <a:cubicBezTo>
                    <a:pt x="1733581" y="752845"/>
                    <a:pt x="1912546" y="890958"/>
                    <a:pt x="2194410" y="1021937"/>
                  </a:cubicBezTo>
                  <a:cubicBezTo>
                    <a:pt x="3089665" y="1437912"/>
                    <a:pt x="3539807" y="1062055"/>
                    <a:pt x="4239018" y="975378"/>
                  </a:cubicBezTo>
                  <a:cubicBezTo>
                    <a:pt x="4573218" y="933923"/>
                    <a:pt x="4820380" y="1086201"/>
                    <a:pt x="5047075" y="1338815"/>
                  </a:cubicBezTo>
                  <a:lnTo>
                    <a:pt x="5070843" y="1367044"/>
                  </a:lnTo>
                  <a:lnTo>
                    <a:pt x="0" y="1367044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575757">
                <a:alpha val="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83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82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2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82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137470D-BAA6-4713-AD0D-239A7C63E52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B30445-FC97-4184-8B36-A40F7552822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9850" y="428625"/>
            <a:ext cx="5772150" cy="64293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18E9E9D-128D-47A5-97F3-858511504D8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37650" y="445806"/>
            <a:ext cx="5200650" cy="64293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88DED60-E8EE-4C11-B6E7-7E5A2CBECA6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21435" y="5521847"/>
            <a:ext cx="10001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4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95" r:id="rId2"/>
    <p:sldLayoutId id="2147483796" r:id="rId3"/>
    <p:sldLayoutId id="2147483817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Footer_Deco">
            <a:extLst>
              <a:ext uri="{FF2B5EF4-FFF2-40B4-BE49-F238E27FC236}">
                <a16:creationId xmlns:a16="http://schemas.microsoft.com/office/drawing/2014/main" id="{2338932B-3996-4230-8176-181E786F6B4F}"/>
              </a:ext>
            </a:extLst>
          </p:cNvPr>
          <p:cNvGrpSpPr/>
          <p:nvPr userDrawn="1"/>
        </p:nvGrpSpPr>
        <p:grpSpPr>
          <a:xfrm>
            <a:off x="-12192" y="5941207"/>
            <a:ext cx="5314020" cy="925478"/>
            <a:chOff x="-12192" y="5941207"/>
            <a:chExt cx="5314020" cy="925478"/>
          </a:xfrm>
        </p:grpSpPr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139204E0-06E7-444A-88DB-05ECD3E9B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-10160" y="6127768"/>
              <a:ext cx="5311988" cy="735312"/>
            </a:xfrm>
            <a:prstGeom prst="rect">
              <a:avLst/>
            </a:prstGeom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6BF8FDF3-BB3A-4857-A747-02FFB786A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-12192" y="5941207"/>
              <a:ext cx="1331167" cy="925478"/>
            </a:xfrm>
            <a:prstGeom prst="rect">
              <a:avLst/>
            </a:prstGeom>
          </p:spPr>
        </p:pic>
      </p:grpSp>
      <p:sp>
        <p:nvSpPr>
          <p:cNvPr id="36" name="Slide Number Placeholder 5" hidden="1">
            <a:extLst>
              <a:ext uri="{FF2B5EF4-FFF2-40B4-BE49-F238E27FC236}">
                <a16:creationId xmlns:a16="http://schemas.microsoft.com/office/drawing/2014/main" id="{D7C8F9E6-8A31-4A8E-AEB2-C7A18F76A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7" name="Logo">
            <a:extLst>
              <a:ext uri="{FF2B5EF4-FFF2-40B4-BE49-F238E27FC236}">
                <a16:creationId xmlns:a16="http://schemas.microsoft.com/office/drawing/2014/main" id="{E33840B0-F398-4B29-A51C-01D209D932A7}"/>
              </a:ext>
            </a:extLst>
          </p:cNvPr>
          <p:cNvGrpSpPr/>
          <p:nvPr userDrawn="1"/>
        </p:nvGrpSpPr>
        <p:grpSpPr>
          <a:xfrm>
            <a:off x="107605" y="6373483"/>
            <a:ext cx="683888" cy="399108"/>
            <a:chOff x="525152" y="4737024"/>
            <a:chExt cx="1025539" cy="598491"/>
          </a:xfrm>
        </p:grpSpPr>
        <p:sp>
          <p:nvSpPr>
            <p:cNvPr id="38" name="AutoShape 48">
              <a:extLst>
                <a:ext uri="{FF2B5EF4-FFF2-40B4-BE49-F238E27FC236}">
                  <a16:creationId xmlns:a16="http://schemas.microsoft.com/office/drawing/2014/main" id="{34BD387A-501A-46C6-8F9A-CA66E338087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8B1FB47B-A870-49D7-B7A9-BB7A04DC71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1">
              <a:extLst>
                <a:ext uri="{FF2B5EF4-FFF2-40B4-BE49-F238E27FC236}">
                  <a16:creationId xmlns:a16="http://schemas.microsoft.com/office/drawing/2014/main" id="{E4E1EF10-9A33-4AFA-9904-218E6CA5A4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52">
              <a:extLst>
                <a:ext uri="{FF2B5EF4-FFF2-40B4-BE49-F238E27FC236}">
                  <a16:creationId xmlns:a16="http://schemas.microsoft.com/office/drawing/2014/main" id="{AA95DF29-C232-4604-93FB-5F7F80273B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53">
              <a:extLst>
                <a:ext uri="{FF2B5EF4-FFF2-40B4-BE49-F238E27FC236}">
                  <a16:creationId xmlns:a16="http://schemas.microsoft.com/office/drawing/2014/main" id="{E095E1D5-064C-48E1-A93D-E65F5B291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54">
              <a:extLst>
                <a:ext uri="{FF2B5EF4-FFF2-40B4-BE49-F238E27FC236}">
                  <a16:creationId xmlns:a16="http://schemas.microsoft.com/office/drawing/2014/main" id="{85A4138D-3A5A-46B6-93CE-E0BB50D065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271BE598-95C0-4521-B239-D15E6E4B41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14748573-622F-4FA4-BAEF-782A38A84C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3751D9DC-34A2-438B-8466-9CAA490F7E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9A0E0053-9230-4E60-AE51-FBEF2FC452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D6766E04-326D-48CB-A8D1-D28AC8DCA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916B3A42-A79E-4745-8813-CF386BF921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9BBE0D37-3B54-430F-A2E6-B2104F1B4E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6978E3C4-151D-4C2D-A4DB-909EC119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93D72FC9-2DD7-414F-B31F-54B10DE2F1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1E4D8A2F-D256-4AB8-9150-FA7E85CCF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41B03361-86AE-4C92-866E-2B4CE57DF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7C53E719-C366-42E5-BE18-F192DCA5650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12598" y="132554"/>
            <a:ext cx="883227" cy="883227"/>
          </a:xfrm>
          <a:prstGeom prst="rect">
            <a:avLst/>
          </a:prstGeom>
        </p:spPr>
      </p:pic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3E43B4E4-B6ED-40EB-BA4B-0DE920754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54274" y="6366944"/>
            <a:ext cx="259766" cy="352008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BE391E0-3EEE-40E0-913D-CB014EB89367}"/>
              </a:ext>
            </a:extLst>
          </p:cNvPr>
          <p:cNvSpPr/>
          <p:nvPr userDrawn="1"/>
        </p:nvSpPr>
        <p:spPr>
          <a:xfrm>
            <a:off x="11687918" y="6364421"/>
            <a:ext cx="361025" cy="361025"/>
          </a:xfrm>
          <a:custGeom>
            <a:avLst/>
            <a:gdLst>
              <a:gd name="connsiteX0" fmla="*/ 209667 w 209550"/>
              <a:gd name="connsiteY0" fmla="*/ 104775 h 209550"/>
              <a:gd name="connsiteX1" fmla="*/ 104892 w 209550"/>
              <a:gd name="connsiteY1" fmla="*/ 209550 h 209550"/>
              <a:gd name="connsiteX2" fmla="*/ 117 w 209550"/>
              <a:gd name="connsiteY2" fmla="*/ 104775 h 209550"/>
              <a:gd name="connsiteX3" fmla="*/ 104892 w 209550"/>
              <a:gd name="connsiteY3" fmla="*/ 0 h 209550"/>
              <a:gd name="connsiteX4" fmla="*/ 209667 w 209550"/>
              <a:gd name="connsiteY4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209667" y="104775"/>
                </a:moveTo>
                <a:cubicBezTo>
                  <a:pt x="209667" y="162641"/>
                  <a:pt x="162758" y="209550"/>
                  <a:pt x="104892" y="209550"/>
                </a:cubicBezTo>
                <a:cubicBezTo>
                  <a:pt x="47026" y="209550"/>
                  <a:pt x="117" y="162641"/>
                  <a:pt x="117" y="104775"/>
                </a:cubicBezTo>
                <a:cubicBezTo>
                  <a:pt x="117" y="46909"/>
                  <a:pt x="47026" y="0"/>
                  <a:pt x="104892" y="0"/>
                </a:cubicBezTo>
                <a:cubicBezTo>
                  <a:pt x="162758" y="0"/>
                  <a:pt x="209667" y="46909"/>
                  <a:pt x="209667" y="10477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Slide Number Placeholder 5">
            <a:extLst>
              <a:ext uri="{FF2B5EF4-FFF2-40B4-BE49-F238E27FC236}">
                <a16:creationId xmlns:a16="http://schemas.microsoft.com/office/drawing/2014/main" id="{623018AF-EAC2-4C42-850B-42563040223F}"/>
              </a:ext>
            </a:extLst>
          </p:cNvPr>
          <p:cNvSpPr txBox="1">
            <a:spLocks/>
          </p:cNvSpPr>
          <p:nvPr userDrawn="1"/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0A8A353E-4D07-42B5-AD4D-A3367DBDF60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724790" y="0"/>
            <a:ext cx="7467210" cy="494433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11F993D9-2C60-4BED-A78E-4D821E50C15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07156" y="0"/>
            <a:ext cx="2484844" cy="466542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43866477-2C68-4295-BB83-56E490F505AC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138200" y="5767711"/>
            <a:ext cx="2053800" cy="1090289"/>
          </a:xfrm>
          <a:prstGeom prst="rect">
            <a:avLst/>
          </a:prstGeom>
        </p:spPr>
      </p:pic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B3A61C-E319-4045-A576-7CFEDD638BB0}"/>
              </a:ext>
            </a:extLst>
          </p:cNvPr>
          <p:cNvSpPr/>
          <p:nvPr userDrawn="1"/>
        </p:nvSpPr>
        <p:spPr>
          <a:xfrm rot="21238560">
            <a:off x="3904565" y="6390663"/>
            <a:ext cx="239830" cy="239830"/>
          </a:xfrm>
          <a:custGeom>
            <a:avLst/>
            <a:gdLst>
              <a:gd name="connsiteX0" fmla="*/ 240557 w 239830"/>
              <a:gd name="connsiteY0" fmla="*/ 119829 h 239830"/>
              <a:gd name="connsiteX1" fmla="*/ 120565 w 239830"/>
              <a:gd name="connsiteY1" fmla="*/ -10 h 239830"/>
              <a:gd name="connsiteX2" fmla="*/ 726 w 239830"/>
              <a:gd name="connsiteY2" fmla="*/ 119981 h 239830"/>
              <a:gd name="connsiteX3" fmla="*/ 120641 w 239830"/>
              <a:gd name="connsiteY3" fmla="*/ 239820 h 239830"/>
              <a:gd name="connsiteX4" fmla="*/ 240557 w 239830"/>
              <a:gd name="connsiteY4" fmla="*/ 119905 h 239830"/>
              <a:gd name="connsiteX5" fmla="*/ 240557 w 239830"/>
              <a:gd name="connsiteY5" fmla="*/ 119829 h 2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830" h="239830">
                <a:moveTo>
                  <a:pt x="240557" y="119829"/>
                </a:moveTo>
                <a:cubicBezTo>
                  <a:pt x="240519" y="53605"/>
                  <a:pt x="186789" y="-48"/>
                  <a:pt x="120565" y="-10"/>
                </a:cubicBezTo>
                <a:cubicBezTo>
                  <a:pt x="54341" y="28"/>
                  <a:pt x="688" y="53757"/>
                  <a:pt x="726" y="119981"/>
                </a:cubicBezTo>
                <a:cubicBezTo>
                  <a:pt x="764" y="186177"/>
                  <a:pt x="54446" y="239820"/>
                  <a:pt x="120641" y="239820"/>
                </a:cubicBezTo>
                <a:cubicBezTo>
                  <a:pt x="186865" y="239820"/>
                  <a:pt x="240557" y="186129"/>
                  <a:pt x="240557" y="119905"/>
                </a:cubicBezTo>
                <a:cubicBezTo>
                  <a:pt x="240557" y="119876"/>
                  <a:pt x="240557" y="119857"/>
                  <a:pt x="240557" y="119829"/>
                </a:cubicBezTo>
                <a:close/>
              </a:path>
            </a:pathLst>
          </a:custGeom>
          <a:gradFill>
            <a:gsLst>
              <a:gs pos="0">
                <a:srgbClr val="FE09BA"/>
              </a:gs>
              <a:gs pos="83000">
                <a:srgbClr val="E622B0"/>
              </a:gs>
              <a:gs pos="100000">
                <a:srgbClr val="CF0497"/>
              </a:gs>
            </a:gsLst>
            <a:lin ang="4200000" scaled="0"/>
          </a:gradFill>
          <a:ln w="9522" cap="flat">
            <a:noFill/>
            <a:prstDash val="solid"/>
            <a:miter/>
          </a:ln>
          <a:effectLst>
            <a:outerShdw blurRad="152400" dist="1397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7" r:id="rId3"/>
    <p:sldLayoutId id="2147483684" r:id="rId4"/>
    <p:sldLayoutId id="2147483699" r:id="rId5"/>
    <p:sldLayoutId id="2147483700" r:id="rId6"/>
    <p:sldLayoutId id="2147483748" r:id="rId7"/>
    <p:sldLayoutId id="2147483701" r:id="rId8"/>
    <p:sldLayoutId id="2147483778" r:id="rId9"/>
    <p:sldLayoutId id="2147483793" r:id="rId10"/>
    <p:sldLayoutId id="2147483702" r:id="rId11"/>
    <p:sldLayoutId id="2147483704" r:id="rId12"/>
    <p:sldLayoutId id="2147483758" r:id="rId13"/>
    <p:sldLayoutId id="2147483755" r:id="rId14"/>
    <p:sldLayoutId id="2147483779" r:id="rId15"/>
    <p:sldLayoutId id="2147483756" r:id="rId16"/>
    <p:sldLayoutId id="2147483705" r:id="rId17"/>
    <p:sldLayoutId id="2147483775" r:id="rId18"/>
    <p:sldLayoutId id="2147483776" r:id="rId19"/>
    <p:sldLayoutId id="214748379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ogo">
            <a:extLst>
              <a:ext uri="{FF2B5EF4-FFF2-40B4-BE49-F238E27FC236}">
                <a16:creationId xmlns:a16="http://schemas.microsoft.com/office/drawing/2014/main" id="{3B0EBD29-2410-418E-AA16-2A9647BB02B1}"/>
              </a:ext>
            </a:extLst>
          </p:cNvPr>
          <p:cNvGrpSpPr/>
          <p:nvPr userDrawn="1"/>
        </p:nvGrpSpPr>
        <p:grpSpPr>
          <a:xfrm>
            <a:off x="107605" y="6373483"/>
            <a:ext cx="683888" cy="399108"/>
            <a:chOff x="525152" y="4737024"/>
            <a:chExt cx="1025539" cy="598491"/>
          </a:xfrm>
        </p:grpSpPr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DAD91C1D-34FC-448E-8912-4BAF2F52046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25152" y="4741787"/>
              <a:ext cx="1022364" cy="593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50">
              <a:extLst>
                <a:ext uri="{FF2B5EF4-FFF2-40B4-BE49-F238E27FC236}">
                  <a16:creationId xmlns:a16="http://schemas.microsoft.com/office/drawing/2014/main" id="{2FBA6B8D-F9AE-4DB5-BA84-D9A24BA64D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A45C7E51-A840-498C-86E9-5273F9F255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A07D9E06-8286-4697-AB2C-F0E4E3FEE9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">
              <a:extLst>
                <a:ext uri="{FF2B5EF4-FFF2-40B4-BE49-F238E27FC236}">
                  <a16:creationId xmlns:a16="http://schemas.microsoft.com/office/drawing/2014/main" id="{65A94C76-9756-4092-B878-F3A26BD5AE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54">
              <a:extLst>
                <a:ext uri="{FF2B5EF4-FFF2-40B4-BE49-F238E27FC236}">
                  <a16:creationId xmlns:a16="http://schemas.microsoft.com/office/drawing/2014/main" id="{59F4FA8E-C05C-42A6-B9A7-86E4622E54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4569D267-F0CB-44F9-8282-BF5CF4A328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45E246BA-C6A5-4F17-9230-4FF46D6CDB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77EDF4EB-D4F9-4B07-B00D-2DECD9C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D3543535-F728-4662-9A30-B0ECFF41A0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92DF7224-F72B-470A-8E5A-BE4A4B02C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FE3C5AB0-1F51-4F2B-B2B8-C81B0D639D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32BBE384-04F7-4DBC-92FD-747E28C41E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3320198F-AA18-46B5-8EAE-F6DC00581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DE24F20E-202F-4F72-8CFB-889497C1D2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48DE8A41-76C2-4B92-BFB0-969CC19FBA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D01F585F-779A-4CE7-BA0F-7E2E70D3C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rgbClr val="3232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B663169B-8C96-4EFE-8E82-E7C22D03446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12598" y="132554"/>
            <a:ext cx="883227" cy="8832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1833E-6401-4A5C-AA47-B0CF481F7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54274" y="6366944"/>
            <a:ext cx="259766" cy="352008"/>
          </a:xfrm>
          <a:prstGeom prst="roundRect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85C995E-EFD7-469A-959C-D3975CDE63F3}"/>
              </a:ext>
            </a:extLst>
          </p:cNvPr>
          <p:cNvSpPr/>
          <p:nvPr userDrawn="1"/>
        </p:nvSpPr>
        <p:spPr>
          <a:xfrm>
            <a:off x="11687918" y="6364421"/>
            <a:ext cx="361025" cy="361025"/>
          </a:xfrm>
          <a:custGeom>
            <a:avLst/>
            <a:gdLst>
              <a:gd name="connsiteX0" fmla="*/ 209667 w 209550"/>
              <a:gd name="connsiteY0" fmla="*/ 104775 h 209550"/>
              <a:gd name="connsiteX1" fmla="*/ 104892 w 209550"/>
              <a:gd name="connsiteY1" fmla="*/ 209550 h 209550"/>
              <a:gd name="connsiteX2" fmla="*/ 117 w 209550"/>
              <a:gd name="connsiteY2" fmla="*/ 104775 h 209550"/>
              <a:gd name="connsiteX3" fmla="*/ 104892 w 209550"/>
              <a:gd name="connsiteY3" fmla="*/ 0 h 209550"/>
              <a:gd name="connsiteX4" fmla="*/ 209667 w 209550"/>
              <a:gd name="connsiteY4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209667" y="104775"/>
                </a:moveTo>
                <a:cubicBezTo>
                  <a:pt x="209667" y="162641"/>
                  <a:pt x="162758" y="209550"/>
                  <a:pt x="104892" y="209550"/>
                </a:cubicBezTo>
                <a:cubicBezTo>
                  <a:pt x="47026" y="209550"/>
                  <a:pt x="117" y="162641"/>
                  <a:pt x="117" y="104775"/>
                </a:cubicBezTo>
                <a:cubicBezTo>
                  <a:pt x="117" y="46909"/>
                  <a:pt x="47026" y="0"/>
                  <a:pt x="104892" y="0"/>
                </a:cubicBezTo>
                <a:cubicBezTo>
                  <a:pt x="162758" y="0"/>
                  <a:pt x="209667" y="46909"/>
                  <a:pt x="209667" y="104775"/>
                </a:cubicBez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FFAC-A408-4156-B618-E55DBC1A8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B5AEB66-8FE2-4717-BCBF-389B29F6FD8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724790" y="0"/>
            <a:ext cx="7467210" cy="494433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49B2999-EA04-4DBC-8B7C-27481033DAB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07156" y="0"/>
            <a:ext cx="2484844" cy="466542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C3E7E15-C2F5-4B7A-BE4C-AA6166A1C45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38200" y="5767711"/>
            <a:ext cx="2053800" cy="109028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0678DD5-17D6-4423-B0FC-B1A52C9627B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0160" y="6127768"/>
            <a:ext cx="5311988" cy="73531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FA95796-A21C-482E-9EF1-CA3FF0CD487E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-12192" y="5941207"/>
            <a:ext cx="1331167" cy="925478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CBFBE13-33B6-47CC-B7C9-77A81276D1A9}"/>
              </a:ext>
            </a:extLst>
          </p:cNvPr>
          <p:cNvSpPr/>
          <p:nvPr userDrawn="1"/>
        </p:nvSpPr>
        <p:spPr>
          <a:xfrm rot="21238560">
            <a:off x="3904565" y="6390663"/>
            <a:ext cx="239830" cy="239830"/>
          </a:xfrm>
          <a:custGeom>
            <a:avLst/>
            <a:gdLst>
              <a:gd name="connsiteX0" fmla="*/ 240557 w 239830"/>
              <a:gd name="connsiteY0" fmla="*/ 119829 h 239830"/>
              <a:gd name="connsiteX1" fmla="*/ 120565 w 239830"/>
              <a:gd name="connsiteY1" fmla="*/ -10 h 239830"/>
              <a:gd name="connsiteX2" fmla="*/ 726 w 239830"/>
              <a:gd name="connsiteY2" fmla="*/ 119981 h 239830"/>
              <a:gd name="connsiteX3" fmla="*/ 120641 w 239830"/>
              <a:gd name="connsiteY3" fmla="*/ 239820 h 239830"/>
              <a:gd name="connsiteX4" fmla="*/ 240557 w 239830"/>
              <a:gd name="connsiteY4" fmla="*/ 119905 h 239830"/>
              <a:gd name="connsiteX5" fmla="*/ 240557 w 239830"/>
              <a:gd name="connsiteY5" fmla="*/ 119829 h 2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830" h="239830">
                <a:moveTo>
                  <a:pt x="240557" y="119829"/>
                </a:moveTo>
                <a:cubicBezTo>
                  <a:pt x="240519" y="53605"/>
                  <a:pt x="186789" y="-48"/>
                  <a:pt x="120565" y="-10"/>
                </a:cubicBezTo>
                <a:cubicBezTo>
                  <a:pt x="54341" y="28"/>
                  <a:pt x="688" y="53757"/>
                  <a:pt x="726" y="119981"/>
                </a:cubicBezTo>
                <a:cubicBezTo>
                  <a:pt x="764" y="186177"/>
                  <a:pt x="54446" y="239820"/>
                  <a:pt x="120641" y="239820"/>
                </a:cubicBezTo>
                <a:cubicBezTo>
                  <a:pt x="186865" y="239820"/>
                  <a:pt x="240557" y="186129"/>
                  <a:pt x="240557" y="119905"/>
                </a:cubicBezTo>
                <a:cubicBezTo>
                  <a:pt x="240557" y="119876"/>
                  <a:pt x="240557" y="119857"/>
                  <a:pt x="240557" y="119829"/>
                </a:cubicBezTo>
                <a:close/>
              </a:path>
            </a:pathLst>
          </a:custGeom>
          <a:gradFill>
            <a:gsLst>
              <a:gs pos="0">
                <a:srgbClr val="FE09BA"/>
              </a:gs>
              <a:gs pos="83000">
                <a:srgbClr val="E622B0"/>
              </a:gs>
              <a:gs pos="100000">
                <a:srgbClr val="CF0497"/>
              </a:gs>
            </a:gsLst>
            <a:lin ang="4200000" scaled="0"/>
          </a:gradFill>
          <a:ln w="9522" cap="flat">
            <a:noFill/>
            <a:prstDash val="solid"/>
            <a:miter/>
          </a:ln>
          <a:effectLst>
            <a:outerShdw blurRad="152400" dist="1397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0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6" r:id="rId4"/>
    <p:sldLayoutId id="2147483717" r:id="rId5"/>
    <p:sldLayoutId id="2147483757" r:id="rId6"/>
    <p:sldLayoutId id="2147483780" r:id="rId7"/>
    <p:sldLayoutId id="2147483718" r:id="rId8"/>
    <p:sldLayoutId id="2147483719" r:id="rId9"/>
    <p:sldLayoutId id="2147483720" r:id="rId10"/>
    <p:sldLayoutId id="2147483781" r:id="rId11"/>
    <p:sldLayoutId id="2147483782" r:id="rId12"/>
    <p:sldLayoutId id="2147483721" r:id="rId13"/>
    <p:sldLayoutId id="214748372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G">
            <a:extLst>
              <a:ext uri="{FF2B5EF4-FFF2-40B4-BE49-F238E27FC236}">
                <a16:creationId xmlns:a16="http://schemas.microsoft.com/office/drawing/2014/main" id="{7AD425DD-F1FB-43A2-BAA7-D0318DFFC1A8}"/>
              </a:ext>
            </a:extLst>
          </p:cNvPr>
          <p:cNvSpPr/>
          <p:nvPr userDrawn="1"/>
        </p:nvSpPr>
        <p:spPr>
          <a:xfrm>
            <a:off x="0" y="0"/>
            <a:ext cx="12192000" cy="6922276"/>
          </a:xfrm>
          <a:prstGeom prst="rect">
            <a:avLst/>
          </a:prstGeom>
          <a:solidFill>
            <a:srgbClr val="243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Logo">
            <a:extLst>
              <a:ext uri="{FF2B5EF4-FFF2-40B4-BE49-F238E27FC236}">
                <a16:creationId xmlns:a16="http://schemas.microsoft.com/office/drawing/2014/main" id="{019AC95F-E6A3-48C4-9CCE-D91483B2F135}"/>
              </a:ext>
            </a:extLst>
          </p:cNvPr>
          <p:cNvGrpSpPr/>
          <p:nvPr userDrawn="1"/>
        </p:nvGrpSpPr>
        <p:grpSpPr>
          <a:xfrm>
            <a:off x="105063" y="6372804"/>
            <a:ext cx="683888" cy="399108"/>
            <a:chOff x="525152" y="4737024"/>
            <a:chExt cx="1025539" cy="598491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3517D6B-C127-45DB-BC60-216C7AFE37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9440" y="4737024"/>
              <a:ext cx="1011251" cy="411165"/>
            </a:xfrm>
            <a:custGeom>
              <a:avLst/>
              <a:gdLst>
                <a:gd name="T0" fmla="*/ 3592 w 3946"/>
                <a:gd name="T1" fmla="*/ 1120 h 1601"/>
                <a:gd name="T2" fmla="*/ 3819 w 3946"/>
                <a:gd name="T3" fmla="*/ 871 h 1601"/>
                <a:gd name="T4" fmla="*/ 3815 w 3946"/>
                <a:gd name="T5" fmla="*/ 872 h 1601"/>
                <a:gd name="T6" fmla="*/ 3809 w 3946"/>
                <a:gd name="T7" fmla="*/ 873 h 1601"/>
                <a:gd name="T8" fmla="*/ 3804 w 3946"/>
                <a:gd name="T9" fmla="*/ 873 h 1601"/>
                <a:gd name="T10" fmla="*/ 3799 w 3946"/>
                <a:gd name="T11" fmla="*/ 874 h 1601"/>
                <a:gd name="T12" fmla="*/ 3793 w 3946"/>
                <a:gd name="T13" fmla="*/ 874 h 1601"/>
                <a:gd name="T14" fmla="*/ 3677 w 3946"/>
                <a:gd name="T15" fmla="*/ 758 h 1601"/>
                <a:gd name="T16" fmla="*/ 3370 w 3946"/>
                <a:gd name="T17" fmla="*/ 1014 h 1601"/>
                <a:gd name="T18" fmla="*/ 3256 w 3946"/>
                <a:gd name="T19" fmla="*/ 249 h 1601"/>
                <a:gd name="T20" fmla="*/ 3142 w 3946"/>
                <a:gd name="T21" fmla="*/ 1277 h 1601"/>
                <a:gd name="T22" fmla="*/ 2942 w 3946"/>
                <a:gd name="T23" fmla="*/ 1271 h 1601"/>
                <a:gd name="T24" fmla="*/ 2504 w 3946"/>
                <a:gd name="T25" fmla="*/ 702 h 1601"/>
                <a:gd name="T26" fmla="*/ 1964 w 3946"/>
                <a:gd name="T27" fmla="*/ 690 h 1601"/>
                <a:gd name="T28" fmla="*/ 1634 w 3946"/>
                <a:gd name="T29" fmla="*/ 1268 h 1601"/>
                <a:gd name="T30" fmla="*/ 1434 w 3946"/>
                <a:gd name="T31" fmla="*/ 1268 h 1601"/>
                <a:gd name="T32" fmla="*/ 1320 w 3946"/>
                <a:gd name="T33" fmla="*/ 703 h 1601"/>
                <a:gd name="T34" fmla="*/ 1206 w 3946"/>
                <a:gd name="T35" fmla="*/ 1105 h 1601"/>
                <a:gd name="T36" fmla="*/ 769 w 3946"/>
                <a:gd name="T37" fmla="*/ 1105 h 1601"/>
                <a:gd name="T38" fmla="*/ 1102 w 3946"/>
                <a:gd name="T39" fmla="*/ 406 h 1601"/>
                <a:gd name="T40" fmla="*/ 772 w 3946"/>
                <a:gd name="T41" fmla="*/ 42 h 1601"/>
                <a:gd name="T42" fmla="*/ 541 w 3946"/>
                <a:gd name="T43" fmla="*/ 457 h 1601"/>
                <a:gd name="T44" fmla="*/ 0 w 3946"/>
                <a:gd name="T45" fmla="*/ 967 h 1601"/>
                <a:gd name="T46" fmla="*/ 164 w 3946"/>
                <a:gd name="T47" fmla="*/ 1071 h 1601"/>
                <a:gd name="T48" fmla="*/ 539 w 3946"/>
                <a:gd name="T49" fmla="*/ 917 h 1601"/>
                <a:gd name="T50" fmla="*/ 989 w 3946"/>
                <a:gd name="T51" fmla="*/ 1598 h 1601"/>
                <a:gd name="T52" fmla="*/ 1535 w 3946"/>
                <a:gd name="T53" fmla="*/ 1598 h 1601"/>
                <a:gd name="T54" fmla="*/ 1866 w 3946"/>
                <a:gd name="T55" fmla="*/ 1020 h 1601"/>
                <a:gd name="T56" fmla="*/ 2065 w 3946"/>
                <a:gd name="T57" fmla="*/ 1019 h 1601"/>
                <a:gd name="T58" fmla="*/ 2065 w 3946"/>
                <a:gd name="T59" fmla="*/ 1464 h 1601"/>
                <a:gd name="T60" fmla="*/ 2178 w 3946"/>
                <a:gd name="T61" fmla="*/ 1361 h 1601"/>
                <a:gd name="T62" fmla="*/ 2294 w 3946"/>
                <a:gd name="T63" fmla="*/ 1473 h 1601"/>
                <a:gd name="T64" fmla="*/ 2505 w 3946"/>
                <a:gd name="T65" fmla="*/ 932 h 1601"/>
                <a:gd name="T66" fmla="*/ 2714 w 3946"/>
                <a:gd name="T67" fmla="*/ 1271 h 1601"/>
                <a:gd name="T68" fmla="*/ 3370 w 3946"/>
                <a:gd name="T69" fmla="*/ 1271 h 1601"/>
                <a:gd name="T70" fmla="*/ 3740 w 3946"/>
                <a:gd name="T71" fmla="*/ 1571 h 1601"/>
                <a:gd name="T72" fmla="*/ 3903 w 3946"/>
                <a:gd name="T73" fmla="*/ 1564 h 1601"/>
                <a:gd name="T74" fmla="*/ 771 w 3946"/>
                <a:gd name="T75" fmla="*/ 462 h 1601"/>
                <a:gd name="T76" fmla="*/ 888 w 3946"/>
                <a:gd name="T77" fmla="*/ 251 h 1601"/>
                <a:gd name="T78" fmla="*/ 886 w 3946"/>
                <a:gd name="T79" fmla="*/ 327 h 1601"/>
                <a:gd name="T80" fmla="*/ 771 w 3946"/>
                <a:gd name="T81" fmla="*/ 462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46" h="1601">
                  <a:moveTo>
                    <a:pt x="3897" y="1402"/>
                  </a:moveTo>
                  <a:cubicBezTo>
                    <a:pt x="3592" y="1120"/>
                    <a:pt x="3592" y="1120"/>
                    <a:pt x="3592" y="1120"/>
                  </a:cubicBezTo>
                  <a:cubicBezTo>
                    <a:pt x="3866" y="848"/>
                    <a:pt x="3866" y="848"/>
                    <a:pt x="3866" y="848"/>
                  </a:cubicBezTo>
                  <a:cubicBezTo>
                    <a:pt x="3853" y="859"/>
                    <a:pt x="3837" y="867"/>
                    <a:pt x="3819" y="871"/>
                  </a:cubicBezTo>
                  <a:cubicBezTo>
                    <a:pt x="3819" y="871"/>
                    <a:pt x="3819" y="871"/>
                    <a:pt x="3819" y="871"/>
                  </a:cubicBezTo>
                  <a:cubicBezTo>
                    <a:pt x="3817" y="871"/>
                    <a:pt x="3816" y="871"/>
                    <a:pt x="3815" y="872"/>
                  </a:cubicBezTo>
                  <a:cubicBezTo>
                    <a:pt x="3814" y="872"/>
                    <a:pt x="3813" y="872"/>
                    <a:pt x="3813" y="872"/>
                  </a:cubicBezTo>
                  <a:cubicBezTo>
                    <a:pt x="3812" y="872"/>
                    <a:pt x="3811" y="872"/>
                    <a:pt x="3809" y="873"/>
                  </a:cubicBezTo>
                  <a:cubicBezTo>
                    <a:pt x="3809" y="873"/>
                    <a:pt x="3808" y="873"/>
                    <a:pt x="3807" y="873"/>
                  </a:cubicBezTo>
                  <a:cubicBezTo>
                    <a:pt x="3806" y="873"/>
                    <a:pt x="3805" y="873"/>
                    <a:pt x="3804" y="873"/>
                  </a:cubicBezTo>
                  <a:cubicBezTo>
                    <a:pt x="3803" y="873"/>
                    <a:pt x="3802" y="873"/>
                    <a:pt x="3800" y="873"/>
                  </a:cubicBezTo>
                  <a:cubicBezTo>
                    <a:pt x="3800" y="874"/>
                    <a:pt x="3799" y="874"/>
                    <a:pt x="3799" y="874"/>
                  </a:cubicBezTo>
                  <a:cubicBezTo>
                    <a:pt x="3797" y="874"/>
                    <a:pt x="3795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93" y="874"/>
                    <a:pt x="3793" y="874"/>
                    <a:pt x="3793" y="874"/>
                  </a:cubicBezTo>
                  <a:cubicBezTo>
                    <a:pt x="3729" y="874"/>
                    <a:pt x="3677" y="822"/>
                    <a:pt x="3677" y="758"/>
                  </a:cubicBezTo>
                  <a:cubicBezTo>
                    <a:pt x="3677" y="727"/>
                    <a:pt x="3689" y="699"/>
                    <a:pt x="3709" y="678"/>
                  </a:cubicBezTo>
                  <a:cubicBezTo>
                    <a:pt x="3370" y="1014"/>
                    <a:pt x="3370" y="1014"/>
                    <a:pt x="3370" y="1014"/>
                  </a:cubicBezTo>
                  <a:cubicBezTo>
                    <a:pt x="3370" y="365"/>
                    <a:pt x="3370" y="365"/>
                    <a:pt x="3370" y="365"/>
                  </a:cubicBezTo>
                  <a:cubicBezTo>
                    <a:pt x="3370" y="301"/>
                    <a:pt x="3319" y="249"/>
                    <a:pt x="3256" y="249"/>
                  </a:cubicBezTo>
                  <a:cubicBezTo>
                    <a:pt x="3192" y="249"/>
                    <a:pt x="3142" y="301"/>
                    <a:pt x="3142" y="365"/>
                  </a:cubicBezTo>
                  <a:cubicBezTo>
                    <a:pt x="3142" y="1277"/>
                    <a:pt x="3142" y="1277"/>
                    <a:pt x="3142" y="1277"/>
                  </a:cubicBezTo>
                  <a:cubicBezTo>
                    <a:pt x="3139" y="1329"/>
                    <a:pt x="3095" y="1371"/>
                    <a:pt x="3042" y="1371"/>
                  </a:cubicBezTo>
                  <a:cubicBezTo>
                    <a:pt x="2987" y="1371"/>
                    <a:pt x="2942" y="1326"/>
                    <a:pt x="2942" y="1271"/>
                  </a:cubicBezTo>
                  <a:cubicBezTo>
                    <a:pt x="2942" y="1149"/>
                    <a:pt x="2942" y="1149"/>
                    <a:pt x="2942" y="1149"/>
                  </a:cubicBezTo>
                  <a:cubicBezTo>
                    <a:pt x="2942" y="898"/>
                    <a:pt x="2750" y="702"/>
                    <a:pt x="2504" y="702"/>
                  </a:cubicBezTo>
                  <a:cubicBezTo>
                    <a:pt x="2393" y="702"/>
                    <a:pt x="2293" y="741"/>
                    <a:pt x="2217" y="807"/>
                  </a:cubicBezTo>
                  <a:cubicBezTo>
                    <a:pt x="2156" y="735"/>
                    <a:pt x="2065" y="690"/>
                    <a:pt x="1964" y="690"/>
                  </a:cubicBezTo>
                  <a:cubicBezTo>
                    <a:pt x="1782" y="690"/>
                    <a:pt x="1634" y="838"/>
                    <a:pt x="1634" y="1020"/>
                  </a:cubicBezTo>
                  <a:cubicBezTo>
                    <a:pt x="1634" y="1268"/>
                    <a:pt x="1634" y="1268"/>
                    <a:pt x="1634" y="1268"/>
                  </a:cubicBezTo>
                  <a:cubicBezTo>
                    <a:pt x="1634" y="1323"/>
                    <a:pt x="1589" y="1368"/>
                    <a:pt x="1534" y="1368"/>
                  </a:cubicBezTo>
                  <a:cubicBezTo>
                    <a:pt x="1479" y="1368"/>
                    <a:pt x="1434" y="1323"/>
                    <a:pt x="1434" y="1268"/>
                  </a:cubicBezTo>
                  <a:cubicBezTo>
                    <a:pt x="1434" y="818"/>
                    <a:pt x="1434" y="818"/>
                    <a:pt x="1434" y="818"/>
                  </a:cubicBezTo>
                  <a:cubicBezTo>
                    <a:pt x="1434" y="755"/>
                    <a:pt x="1383" y="703"/>
                    <a:pt x="1320" y="703"/>
                  </a:cubicBezTo>
                  <a:cubicBezTo>
                    <a:pt x="1256" y="703"/>
                    <a:pt x="1206" y="755"/>
                    <a:pt x="1206" y="818"/>
                  </a:cubicBezTo>
                  <a:cubicBezTo>
                    <a:pt x="1206" y="1105"/>
                    <a:pt x="1206" y="1105"/>
                    <a:pt x="1206" y="1105"/>
                  </a:cubicBezTo>
                  <a:cubicBezTo>
                    <a:pt x="1206" y="1223"/>
                    <a:pt x="1174" y="1368"/>
                    <a:pt x="997" y="1368"/>
                  </a:cubicBezTo>
                  <a:cubicBezTo>
                    <a:pt x="824" y="1368"/>
                    <a:pt x="769" y="1224"/>
                    <a:pt x="769" y="1105"/>
                  </a:cubicBezTo>
                  <a:cubicBezTo>
                    <a:pt x="769" y="760"/>
                    <a:pt x="769" y="760"/>
                    <a:pt x="769" y="760"/>
                  </a:cubicBezTo>
                  <a:cubicBezTo>
                    <a:pt x="919" y="649"/>
                    <a:pt x="1059" y="523"/>
                    <a:pt x="1102" y="406"/>
                  </a:cubicBezTo>
                  <a:cubicBezTo>
                    <a:pt x="1147" y="284"/>
                    <a:pt x="1127" y="161"/>
                    <a:pt x="1048" y="85"/>
                  </a:cubicBezTo>
                  <a:cubicBezTo>
                    <a:pt x="977" y="16"/>
                    <a:pt x="874" y="0"/>
                    <a:pt x="772" y="42"/>
                  </a:cubicBezTo>
                  <a:cubicBezTo>
                    <a:pt x="562" y="128"/>
                    <a:pt x="543" y="420"/>
                    <a:pt x="541" y="453"/>
                  </a:cubicBezTo>
                  <a:cubicBezTo>
                    <a:pt x="541" y="454"/>
                    <a:pt x="541" y="455"/>
                    <a:pt x="541" y="457"/>
                  </a:cubicBezTo>
                  <a:cubicBezTo>
                    <a:pt x="541" y="464"/>
                    <a:pt x="540" y="540"/>
                    <a:pt x="540" y="641"/>
                  </a:cubicBezTo>
                  <a:cubicBezTo>
                    <a:pt x="505" y="665"/>
                    <a:pt x="34" y="949"/>
                    <a:pt x="0" y="967"/>
                  </a:cubicBezTo>
                  <a:cubicBezTo>
                    <a:pt x="15" y="960"/>
                    <a:pt x="31" y="956"/>
                    <a:pt x="49" y="956"/>
                  </a:cubicBezTo>
                  <a:cubicBezTo>
                    <a:pt x="112" y="956"/>
                    <a:pt x="164" y="1008"/>
                    <a:pt x="164" y="1071"/>
                  </a:cubicBezTo>
                  <a:cubicBezTo>
                    <a:pt x="164" y="1115"/>
                    <a:pt x="140" y="1153"/>
                    <a:pt x="104" y="1172"/>
                  </a:cubicBezTo>
                  <a:cubicBezTo>
                    <a:pt x="127" y="1160"/>
                    <a:pt x="325" y="1054"/>
                    <a:pt x="539" y="917"/>
                  </a:cubicBezTo>
                  <a:cubicBezTo>
                    <a:pt x="539" y="999"/>
                    <a:pt x="539" y="1152"/>
                    <a:pt x="539" y="1152"/>
                  </a:cubicBezTo>
                  <a:cubicBezTo>
                    <a:pt x="540" y="1398"/>
                    <a:pt x="743" y="1598"/>
                    <a:pt x="989" y="1598"/>
                  </a:cubicBezTo>
                  <a:cubicBezTo>
                    <a:pt x="1093" y="1598"/>
                    <a:pt x="1196" y="1553"/>
                    <a:pt x="1277" y="1473"/>
                  </a:cubicBezTo>
                  <a:cubicBezTo>
                    <a:pt x="1338" y="1549"/>
                    <a:pt x="1431" y="1598"/>
                    <a:pt x="1535" y="1598"/>
                  </a:cubicBezTo>
                  <a:cubicBezTo>
                    <a:pt x="1717" y="1598"/>
                    <a:pt x="1866" y="1450"/>
                    <a:pt x="1866" y="1268"/>
                  </a:cubicBezTo>
                  <a:cubicBezTo>
                    <a:pt x="1866" y="1020"/>
                    <a:pt x="1866" y="1020"/>
                    <a:pt x="1866" y="1020"/>
                  </a:cubicBezTo>
                  <a:cubicBezTo>
                    <a:pt x="1866" y="965"/>
                    <a:pt x="1910" y="920"/>
                    <a:pt x="1965" y="920"/>
                  </a:cubicBezTo>
                  <a:cubicBezTo>
                    <a:pt x="2021" y="920"/>
                    <a:pt x="2065" y="965"/>
                    <a:pt x="2065" y="1019"/>
                  </a:cubicBezTo>
                  <a:cubicBezTo>
                    <a:pt x="2065" y="1215"/>
                    <a:pt x="2065" y="1215"/>
                    <a:pt x="2065" y="1215"/>
                  </a:cubicBezTo>
                  <a:cubicBezTo>
                    <a:pt x="2065" y="1464"/>
                    <a:pt x="2065" y="1464"/>
                    <a:pt x="2065" y="1464"/>
                  </a:cubicBezTo>
                  <a:cubicBezTo>
                    <a:pt x="2071" y="1409"/>
                    <a:pt x="2116" y="1365"/>
                    <a:pt x="2171" y="1361"/>
                  </a:cubicBezTo>
                  <a:cubicBezTo>
                    <a:pt x="2173" y="1361"/>
                    <a:pt x="2176" y="1361"/>
                    <a:pt x="2178" y="1361"/>
                  </a:cubicBezTo>
                  <a:cubicBezTo>
                    <a:pt x="2186" y="1361"/>
                    <a:pt x="2194" y="1362"/>
                    <a:pt x="2202" y="1363"/>
                  </a:cubicBezTo>
                  <a:cubicBezTo>
                    <a:pt x="2253" y="1373"/>
                    <a:pt x="2292" y="1418"/>
                    <a:pt x="2294" y="1473"/>
                  </a:cubicBezTo>
                  <a:cubicBezTo>
                    <a:pt x="2295" y="1127"/>
                    <a:pt x="2295" y="1127"/>
                    <a:pt x="2295" y="1127"/>
                  </a:cubicBezTo>
                  <a:cubicBezTo>
                    <a:pt x="2302" y="1015"/>
                    <a:pt x="2391" y="932"/>
                    <a:pt x="2505" y="932"/>
                  </a:cubicBezTo>
                  <a:cubicBezTo>
                    <a:pt x="2622" y="932"/>
                    <a:pt x="2714" y="1027"/>
                    <a:pt x="2714" y="1149"/>
                  </a:cubicBezTo>
                  <a:cubicBezTo>
                    <a:pt x="2714" y="1271"/>
                    <a:pt x="2714" y="1271"/>
                    <a:pt x="2714" y="1271"/>
                  </a:cubicBezTo>
                  <a:cubicBezTo>
                    <a:pt x="2714" y="1453"/>
                    <a:pt x="2861" y="1601"/>
                    <a:pt x="3043" y="1601"/>
                  </a:cubicBezTo>
                  <a:cubicBezTo>
                    <a:pt x="3225" y="1601"/>
                    <a:pt x="3370" y="1453"/>
                    <a:pt x="3370" y="1271"/>
                  </a:cubicBezTo>
                  <a:cubicBezTo>
                    <a:pt x="3370" y="1268"/>
                    <a:pt x="3370" y="1229"/>
                    <a:pt x="3370" y="1229"/>
                  </a:cubicBezTo>
                  <a:cubicBezTo>
                    <a:pt x="3740" y="1571"/>
                    <a:pt x="3740" y="1571"/>
                    <a:pt x="3740" y="1571"/>
                  </a:cubicBezTo>
                  <a:cubicBezTo>
                    <a:pt x="3762" y="1591"/>
                    <a:pt x="3790" y="1601"/>
                    <a:pt x="3818" y="1601"/>
                  </a:cubicBezTo>
                  <a:cubicBezTo>
                    <a:pt x="3849" y="1601"/>
                    <a:pt x="3880" y="1589"/>
                    <a:pt x="3903" y="1564"/>
                  </a:cubicBezTo>
                  <a:cubicBezTo>
                    <a:pt x="3946" y="1518"/>
                    <a:pt x="3943" y="1445"/>
                    <a:pt x="3897" y="1402"/>
                  </a:cubicBezTo>
                  <a:close/>
                  <a:moveTo>
                    <a:pt x="771" y="462"/>
                  </a:moveTo>
                  <a:cubicBezTo>
                    <a:pt x="775" y="399"/>
                    <a:pt x="804" y="277"/>
                    <a:pt x="859" y="255"/>
                  </a:cubicBezTo>
                  <a:cubicBezTo>
                    <a:pt x="875" y="248"/>
                    <a:pt x="885" y="250"/>
                    <a:pt x="888" y="251"/>
                  </a:cubicBezTo>
                  <a:cubicBezTo>
                    <a:pt x="898" y="254"/>
                    <a:pt x="909" y="277"/>
                    <a:pt x="886" y="326"/>
                  </a:cubicBezTo>
                  <a:cubicBezTo>
                    <a:pt x="886" y="326"/>
                    <a:pt x="886" y="326"/>
                    <a:pt x="886" y="327"/>
                  </a:cubicBezTo>
                  <a:cubicBezTo>
                    <a:pt x="880" y="343"/>
                    <a:pt x="856" y="393"/>
                    <a:pt x="771" y="463"/>
                  </a:cubicBezTo>
                  <a:cubicBezTo>
                    <a:pt x="771" y="462"/>
                    <a:pt x="771" y="462"/>
                    <a:pt x="771" y="4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1">
              <a:extLst>
                <a:ext uri="{FF2B5EF4-FFF2-40B4-BE49-F238E27FC236}">
                  <a16:creationId xmlns:a16="http://schemas.microsoft.com/office/drawing/2014/main" id="{0E2B4C19-10EF-4B9A-ADD9-8D9E135CA6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5152" y="4981500"/>
              <a:ext cx="58738" cy="58738"/>
            </a:xfrm>
            <a:prstGeom prst="ellipse">
              <a:avLst/>
            </a:prstGeom>
            <a:solidFill>
              <a:srgbClr val="A6E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52">
              <a:extLst>
                <a:ext uri="{FF2B5EF4-FFF2-40B4-BE49-F238E27FC236}">
                  <a16:creationId xmlns:a16="http://schemas.microsoft.com/office/drawing/2014/main" id="{923AB4C5-406F-48C5-A7C7-C567722778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49006" y="4800524"/>
              <a:ext cx="58738" cy="58738"/>
            </a:xfrm>
            <a:prstGeom prst="ellipse">
              <a:avLst/>
            </a:prstGeom>
            <a:solidFill>
              <a:srgbClr val="00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3">
              <a:extLst>
                <a:ext uri="{FF2B5EF4-FFF2-40B4-BE49-F238E27FC236}">
                  <a16:creationId xmlns:a16="http://schemas.microsoft.com/office/drawing/2014/main" id="{915787D1-C79D-4636-8DAB-890248C2AFC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69672" y="5084689"/>
              <a:ext cx="57151" cy="58738"/>
            </a:xfrm>
            <a:prstGeom prst="ellipse">
              <a:avLst/>
            </a:prstGeom>
            <a:solidFill>
              <a:srgbClr val="FF7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54">
              <a:extLst>
                <a:ext uri="{FF2B5EF4-FFF2-40B4-BE49-F238E27FC236}">
                  <a16:creationId xmlns:a16="http://schemas.microsoft.com/office/drawing/2014/main" id="{2AC3E59B-F36F-4C01-B74E-5AA1BF543B3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80840" y="4903712"/>
              <a:ext cx="60326" cy="58738"/>
            </a:xfrm>
            <a:prstGeom prst="ellipse">
              <a:avLst/>
            </a:prstGeom>
            <a:solidFill>
              <a:srgbClr val="F01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BC3D8D1-73DB-4F09-9A91-5074D30C8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554" y="5203752"/>
              <a:ext cx="96839" cy="103188"/>
            </a:xfrm>
            <a:custGeom>
              <a:avLst/>
              <a:gdLst>
                <a:gd name="T0" fmla="*/ 351 w 374"/>
                <a:gd name="T1" fmla="*/ 287 h 398"/>
                <a:gd name="T2" fmla="*/ 162 w 374"/>
                <a:gd name="T3" fmla="*/ 398 h 398"/>
                <a:gd name="T4" fmla="*/ 8 w 374"/>
                <a:gd name="T5" fmla="*/ 398 h 398"/>
                <a:gd name="T6" fmla="*/ 0 w 374"/>
                <a:gd name="T7" fmla="*/ 391 h 398"/>
                <a:gd name="T8" fmla="*/ 0 w 374"/>
                <a:gd name="T9" fmla="*/ 390 h 398"/>
                <a:gd name="T10" fmla="*/ 47 w 374"/>
                <a:gd name="T11" fmla="*/ 9 h 398"/>
                <a:gd name="T12" fmla="*/ 57 w 374"/>
                <a:gd name="T13" fmla="*/ 0 h 398"/>
                <a:gd name="T14" fmla="*/ 211 w 374"/>
                <a:gd name="T15" fmla="*/ 0 h 398"/>
                <a:gd name="T16" fmla="*/ 338 w 374"/>
                <a:gd name="T17" fmla="*/ 34 h 398"/>
                <a:gd name="T18" fmla="*/ 374 w 374"/>
                <a:gd name="T19" fmla="*/ 138 h 398"/>
                <a:gd name="T20" fmla="*/ 351 w 374"/>
                <a:gd name="T21" fmla="*/ 287 h 398"/>
                <a:gd name="T22" fmla="*/ 290 w 374"/>
                <a:gd name="T23" fmla="*/ 77 h 398"/>
                <a:gd name="T24" fmla="*/ 197 w 374"/>
                <a:gd name="T25" fmla="*/ 50 h 398"/>
                <a:gd name="T26" fmla="*/ 107 w 374"/>
                <a:gd name="T27" fmla="*/ 50 h 398"/>
                <a:gd name="T28" fmla="*/ 71 w 374"/>
                <a:gd name="T29" fmla="*/ 349 h 398"/>
                <a:gd name="T30" fmla="*/ 161 w 374"/>
                <a:gd name="T31" fmla="*/ 349 h 398"/>
                <a:gd name="T32" fmla="*/ 291 w 374"/>
                <a:gd name="T33" fmla="*/ 262 h 398"/>
                <a:gd name="T34" fmla="*/ 307 w 374"/>
                <a:gd name="T35" fmla="*/ 145 h 398"/>
                <a:gd name="T36" fmla="*/ 290 w 374"/>
                <a:gd name="T37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4" h="398">
                  <a:moveTo>
                    <a:pt x="351" y="287"/>
                  </a:moveTo>
                  <a:cubicBezTo>
                    <a:pt x="320" y="374"/>
                    <a:pt x="261" y="398"/>
                    <a:pt x="162" y="398"/>
                  </a:cubicBezTo>
                  <a:cubicBezTo>
                    <a:pt x="8" y="398"/>
                    <a:pt x="8" y="398"/>
                    <a:pt x="8" y="398"/>
                  </a:cubicBezTo>
                  <a:cubicBezTo>
                    <a:pt x="4" y="398"/>
                    <a:pt x="0" y="395"/>
                    <a:pt x="0" y="391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4"/>
                    <a:pt x="52" y="0"/>
                    <a:pt x="57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70" y="0"/>
                    <a:pt x="312" y="9"/>
                    <a:pt x="338" y="34"/>
                  </a:cubicBezTo>
                  <a:cubicBezTo>
                    <a:pt x="362" y="55"/>
                    <a:pt x="374" y="88"/>
                    <a:pt x="374" y="138"/>
                  </a:cubicBezTo>
                  <a:cubicBezTo>
                    <a:pt x="374" y="184"/>
                    <a:pt x="366" y="244"/>
                    <a:pt x="351" y="287"/>
                  </a:cubicBezTo>
                  <a:moveTo>
                    <a:pt x="290" y="77"/>
                  </a:moveTo>
                  <a:cubicBezTo>
                    <a:pt x="273" y="55"/>
                    <a:pt x="242" y="50"/>
                    <a:pt x="19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71" y="349"/>
                    <a:pt x="71" y="349"/>
                    <a:pt x="71" y="349"/>
                  </a:cubicBezTo>
                  <a:cubicBezTo>
                    <a:pt x="161" y="349"/>
                    <a:pt x="161" y="349"/>
                    <a:pt x="161" y="349"/>
                  </a:cubicBezTo>
                  <a:cubicBezTo>
                    <a:pt x="231" y="348"/>
                    <a:pt x="270" y="335"/>
                    <a:pt x="291" y="262"/>
                  </a:cubicBezTo>
                  <a:cubicBezTo>
                    <a:pt x="301" y="226"/>
                    <a:pt x="307" y="184"/>
                    <a:pt x="307" y="145"/>
                  </a:cubicBezTo>
                  <a:cubicBezTo>
                    <a:pt x="307" y="114"/>
                    <a:pt x="301" y="92"/>
                    <a:pt x="290" y="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630D37A8-77BF-4103-A713-7A2D82D556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918" y="5232327"/>
              <a:ext cx="66676" cy="76200"/>
            </a:xfrm>
            <a:custGeom>
              <a:avLst/>
              <a:gdLst>
                <a:gd name="T0" fmla="*/ 64 w 262"/>
                <a:gd name="T1" fmla="*/ 184 h 296"/>
                <a:gd name="T2" fmla="*/ 62 w 262"/>
                <a:gd name="T3" fmla="*/ 184 h 296"/>
                <a:gd name="T4" fmla="*/ 62 w 262"/>
                <a:gd name="T5" fmla="*/ 190 h 296"/>
                <a:gd name="T6" fmla="*/ 61 w 262"/>
                <a:gd name="T7" fmla="*/ 194 h 296"/>
                <a:gd name="T8" fmla="*/ 84 w 262"/>
                <a:gd name="T9" fmla="*/ 241 h 296"/>
                <a:gd name="T10" fmla="*/ 140 w 262"/>
                <a:gd name="T11" fmla="*/ 252 h 296"/>
                <a:gd name="T12" fmla="*/ 220 w 262"/>
                <a:gd name="T13" fmla="*/ 239 h 296"/>
                <a:gd name="T14" fmla="*/ 222 w 262"/>
                <a:gd name="T15" fmla="*/ 238 h 296"/>
                <a:gd name="T16" fmla="*/ 228 w 262"/>
                <a:gd name="T17" fmla="*/ 245 h 296"/>
                <a:gd name="T18" fmla="*/ 232 w 262"/>
                <a:gd name="T19" fmla="*/ 270 h 296"/>
                <a:gd name="T20" fmla="*/ 232 w 262"/>
                <a:gd name="T21" fmla="*/ 272 h 296"/>
                <a:gd name="T22" fmla="*/ 225 w 262"/>
                <a:gd name="T23" fmla="*/ 280 h 296"/>
                <a:gd name="T24" fmla="*/ 123 w 262"/>
                <a:gd name="T25" fmla="*/ 296 h 296"/>
                <a:gd name="T26" fmla="*/ 0 w 262"/>
                <a:gd name="T27" fmla="*/ 180 h 296"/>
                <a:gd name="T28" fmla="*/ 42 w 262"/>
                <a:gd name="T29" fmla="*/ 38 h 296"/>
                <a:gd name="T30" fmla="*/ 150 w 262"/>
                <a:gd name="T31" fmla="*/ 0 h 296"/>
                <a:gd name="T32" fmla="*/ 262 w 262"/>
                <a:gd name="T33" fmla="*/ 89 h 296"/>
                <a:gd name="T34" fmla="*/ 64 w 262"/>
                <a:gd name="T35" fmla="*/ 184 h 296"/>
                <a:gd name="T36" fmla="*/ 145 w 262"/>
                <a:gd name="T37" fmla="*/ 43 h 296"/>
                <a:gd name="T38" fmla="*/ 66 w 262"/>
                <a:gd name="T39" fmla="*/ 144 h 296"/>
                <a:gd name="T40" fmla="*/ 202 w 262"/>
                <a:gd name="T41" fmla="*/ 91 h 296"/>
                <a:gd name="T42" fmla="*/ 145 w 262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9" y="244"/>
                    <a:pt x="220" y="239"/>
                  </a:cubicBezTo>
                  <a:cubicBezTo>
                    <a:pt x="221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3" y="291"/>
                    <a:pt x="157" y="296"/>
                    <a:pt x="123" y="296"/>
                  </a:cubicBezTo>
                  <a:cubicBezTo>
                    <a:pt x="19" y="296"/>
                    <a:pt x="0" y="242"/>
                    <a:pt x="0" y="180"/>
                  </a:cubicBezTo>
                  <a:cubicBezTo>
                    <a:pt x="0" y="122"/>
                    <a:pt x="19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4" y="0"/>
                    <a:pt x="262" y="17"/>
                    <a:pt x="262" y="89"/>
                  </a:cubicBezTo>
                  <a:cubicBezTo>
                    <a:pt x="262" y="177"/>
                    <a:pt x="192" y="184"/>
                    <a:pt x="64" y="184"/>
                  </a:cubicBezTo>
                  <a:moveTo>
                    <a:pt x="145" y="43"/>
                  </a:moveTo>
                  <a:cubicBezTo>
                    <a:pt x="82" y="43"/>
                    <a:pt x="69" y="92"/>
                    <a:pt x="66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9" y="43"/>
                    <a:pt x="145" y="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93AF556F-BA27-43C0-B001-A5E07068F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1707" y="5233914"/>
              <a:ext cx="68263" cy="73025"/>
            </a:xfrm>
            <a:custGeom>
              <a:avLst/>
              <a:gdLst>
                <a:gd name="T0" fmla="*/ 154 w 267"/>
                <a:gd name="T1" fmla="*/ 274 h 282"/>
                <a:gd name="T2" fmla="*/ 143 w 267"/>
                <a:gd name="T3" fmla="*/ 282 h 282"/>
                <a:gd name="T4" fmla="*/ 61 w 267"/>
                <a:gd name="T5" fmla="*/ 282 h 282"/>
                <a:gd name="T6" fmla="*/ 51 w 267"/>
                <a:gd name="T7" fmla="*/ 274 h 282"/>
                <a:gd name="T8" fmla="*/ 0 w 267"/>
                <a:gd name="T9" fmla="*/ 11 h 282"/>
                <a:gd name="T10" fmla="*/ 0 w 267"/>
                <a:gd name="T11" fmla="*/ 9 h 282"/>
                <a:gd name="T12" fmla="*/ 9 w 267"/>
                <a:gd name="T13" fmla="*/ 0 h 282"/>
                <a:gd name="T14" fmla="*/ 55 w 267"/>
                <a:gd name="T15" fmla="*/ 0 h 282"/>
                <a:gd name="T16" fmla="*/ 64 w 267"/>
                <a:gd name="T17" fmla="*/ 8 h 282"/>
                <a:gd name="T18" fmla="*/ 100 w 267"/>
                <a:gd name="T19" fmla="*/ 242 h 282"/>
                <a:gd name="T20" fmla="*/ 114 w 267"/>
                <a:gd name="T21" fmla="*/ 242 h 282"/>
                <a:gd name="T22" fmla="*/ 201 w 267"/>
                <a:gd name="T23" fmla="*/ 8 h 282"/>
                <a:gd name="T24" fmla="*/ 213 w 267"/>
                <a:gd name="T25" fmla="*/ 0 h 282"/>
                <a:gd name="T26" fmla="*/ 260 w 267"/>
                <a:gd name="T27" fmla="*/ 0 h 282"/>
                <a:gd name="T28" fmla="*/ 267 w 267"/>
                <a:gd name="T29" fmla="*/ 7 h 282"/>
                <a:gd name="T30" fmla="*/ 266 w 267"/>
                <a:gd name="T31" fmla="*/ 10 h 282"/>
                <a:gd name="T32" fmla="*/ 154 w 267"/>
                <a:gd name="T33" fmla="*/ 27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2">
                  <a:moveTo>
                    <a:pt x="154" y="274"/>
                  </a:moveTo>
                  <a:cubicBezTo>
                    <a:pt x="152" y="279"/>
                    <a:pt x="148" y="282"/>
                    <a:pt x="143" y="282"/>
                  </a:cubicBezTo>
                  <a:cubicBezTo>
                    <a:pt x="61" y="282"/>
                    <a:pt x="61" y="282"/>
                    <a:pt x="61" y="282"/>
                  </a:cubicBezTo>
                  <a:cubicBezTo>
                    <a:pt x="55" y="282"/>
                    <a:pt x="52" y="279"/>
                    <a:pt x="51" y="27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1" y="0"/>
                    <a:pt x="63" y="2"/>
                    <a:pt x="64" y="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14" y="242"/>
                    <a:pt x="114" y="242"/>
                    <a:pt x="114" y="242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3" y="2"/>
                    <a:pt x="207" y="0"/>
                    <a:pt x="213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4" y="0"/>
                    <a:pt x="267" y="2"/>
                    <a:pt x="267" y="7"/>
                  </a:cubicBezTo>
                  <a:cubicBezTo>
                    <a:pt x="267" y="8"/>
                    <a:pt x="267" y="9"/>
                    <a:pt x="266" y="10"/>
                  </a:cubicBezTo>
                  <a:lnTo>
                    <a:pt x="154" y="2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F166A086-5588-4168-95CB-707DCECAD1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3145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1 w 261"/>
                <a:gd name="T3" fmla="*/ 184 h 296"/>
                <a:gd name="T4" fmla="*/ 61 w 261"/>
                <a:gd name="T5" fmla="*/ 190 h 296"/>
                <a:gd name="T6" fmla="*/ 60 w 261"/>
                <a:gd name="T7" fmla="*/ 194 h 296"/>
                <a:gd name="T8" fmla="*/ 83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1 w 261"/>
                <a:gd name="T15" fmla="*/ 238 h 296"/>
                <a:gd name="T16" fmla="*/ 227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49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1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1" y="184"/>
                    <a:pt x="61" y="184"/>
                    <a:pt x="61" y="184"/>
                  </a:cubicBezTo>
                  <a:cubicBezTo>
                    <a:pt x="61" y="190"/>
                    <a:pt x="61" y="190"/>
                    <a:pt x="61" y="190"/>
                  </a:cubicBezTo>
                  <a:cubicBezTo>
                    <a:pt x="61" y="192"/>
                    <a:pt x="60" y="193"/>
                    <a:pt x="60" y="194"/>
                  </a:cubicBezTo>
                  <a:cubicBezTo>
                    <a:pt x="60" y="217"/>
                    <a:pt x="68" y="232"/>
                    <a:pt x="83" y="241"/>
                  </a:cubicBezTo>
                  <a:cubicBezTo>
                    <a:pt x="97" y="249"/>
                    <a:pt x="116" y="252"/>
                    <a:pt x="140" y="252"/>
                  </a:cubicBezTo>
                  <a:cubicBezTo>
                    <a:pt x="168" y="252"/>
                    <a:pt x="198" y="244"/>
                    <a:pt x="219" y="239"/>
                  </a:cubicBezTo>
                  <a:cubicBezTo>
                    <a:pt x="220" y="238"/>
                    <a:pt x="220" y="238"/>
                    <a:pt x="221" y="238"/>
                  </a:cubicBezTo>
                  <a:cubicBezTo>
                    <a:pt x="224" y="238"/>
                    <a:pt x="226" y="240"/>
                    <a:pt x="227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29" y="279"/>
                    <a:pt x="225" y="280"/>
                  </a:cubicBezTo>
                  <a:cubicBezTo>
                    <a:pt x="192" y="291"/>
                    <a:pt x="156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6" y="10"/>
                    <a:pt x="104" y="0"/>
                    <a:pt x="149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1" y="184"/>
                    <a:pt x="64" y="184"/>
                  </a:cubicBezTo>
                  <a:moveTo>
                    <a:pt x="144" y="43"/>
                  </a:moveTo>
                  <a:cubicBezTo>
                    <a:pt x="81" y="43"/>
                    <a:pt x="69" y="92"/>
                    <a:pt x="65" y="144"/>
                  </a:cubicBezTo>
                  <a:cubicBezTo>
                    <a:pt x="155" y="139"/>
                    <a:pt x="201" y="144"/>
                    <a:pt x="201" y="91"/>
                  </a:cubicBezTo>
                  <a:cubicBezTo>
                    <a:pt x="201" y="56"/>
                    <a:pt x="178" y="43"/>
                    <a:pt x="144" y="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2268EFF0-FFC2-4B7F-A327-F82E5E874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934" y="5202164"/>
              <a:ext cx="28575" cy="104776"/>
            </a:xfrm>
            <a:custGeom>
              <a:avLst/>
              <a:gdLst>
                <a:gd name="T0" fmla="*/ 110 w 110"/>
                <a:gd name="T1" fmla="*/ 396 h 410"/>
                <a:gd name="T2" fmla="*/ 104 w 110"/>
                <a:gd name="T3" fmla="*/ 403 h 410"/>
                <a:gd name="T4" fmla="*/ 59 w 110"/>
                <a:gd name="T5" fmla="*/ 410 h 410"/>
                <a:gd name="T6" fmla="*/ 14 w 110"/>
                <a:gd name="T7" fmla="*/ 396 h 410"/>
                <a:gd name="T8" fmla="*/ 0 w 110"/>
                <a:gd name="T9" fmla="*/ 360 h 410"/>
                <a:gd name="T10" fmla="*/ 4 w 110"/>
                <a:gd name="T11" fmla="*/ 319 h 410"/>
                <a:gd name="T12" fmla="*/ 41 w 110"/>
                <a:gd name="T13" fmla="*/ 18 h 410"/>
                <a:gd name="T14" fmla="*/ 50 w 110"/>
                <a:gd name="T15" fmla="*/ 9 h 410"/>
                <a:gd name="T16" fmla="*/ 95 w 110"/>
                <a:gd name="T17" fmla="*/ 0 h 410"/>
                <a:gd name="T18" fmla="*/ 97 w 110"/>
                <a:gd name="T19" fmla="*/ 0 h 410"/>
                <a:gd name="T20" fmla="*/ 103 w 110"/>
                <a:gd name="T21" fmla="*/ 7 h 410"/>
                <a:gd name="T22" fmla="*/ 103 w 110"/>
                <a:gd name="T23" fmla="*/ 9 h 410"/>
                <a:gd name="T24" fmla="*/ 65 w 110"/>
                <a:gd name="T25" fmla="*/ 318 h 410"/>
                <a:gd name="T26" fmla="*/ 62 w 110"/>
                <a:gd name="T27" fmla="*/ 347 h 410"/>
                <a:gd name="T28" fmla="*/ 66 w 110"/>
                <a:gd name="T29" fmla="*/ 360 h 410"/>
                <a:gd name="T30" fmla="*/ 82 w 110"/>
                <a:gd name="T31" fmla="*/ 365 h 410"/>
                <a:gd name="T32" fmla="*/ 101 w 110"/>
                <a:gd name="T33" fmla="*/ 363 h 410"/>
                <a:gd name="T34" fmla="*/ 103 w 110"/>
                <a:gd name="T35" fmla="*/ 363 h 410"/>
                <a:gd name="T36" fmla="*/ 108 w 110"/>
                <a:gd name="T37" fmla="*/ 368 h 410"/>
                <a:gd name="T38" fmla="*/ 110 w 110"/>
                <a:gd name="T39" fmla="*/ 395 h 410"/>
                <a:gd name="T40" fmla="*/ 110 w 110"/>
                <a:gd name="T41" fmla="*/ 396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410">
                  <a:moveTo>
                    <a:pt x="110" y="396"/>
                  </a:moveTo>
                  <a:cubicBezTo>
                    <a:pt x="110" y="401"/>
                    <a:pt x="105" y="403"/>
                    <a:pt x="104" y="403"/>
                  </a:cubicBezTo>
                  <a:cubicBezTo>
                    <a:pt x="99" y="405"/>
                    <a:pt x="83" y="410"/>
                    <a:pt x="59" y="410"/>
                  </a:cubicBezTo>
                  <a:cubicBezTo>
                    <a:pt x="39" y="410"/>
                    <a:pt x="25" y="406"/>
                    <a:pt x="14" y="396"/>
                  </a:cubicBezTo>
                  <a:cubicBezTo>
                    <a:pt x="5" y="388"/>
                    <a:pt x="0" y="376"/>
                    <a:pt x="0" y="360"/>
                  </a:cubicBezTo>
                  <a:cubicBezTo>
                    <a:pt x="0" y="347"/>
                    <a:pt x="3" y="331"/>
                    <a:pt x="4" y="3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12"/>
                    <a:pt x="45" y="10"/>
                    <a:pt x="50" y="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101" y="0"/>
                    <a:pt x="103" y="3"/>
                    <a:pt x="103" y="7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65" y="318"/>
                    <a:pt x="65" y="318"/>
                    <a:pt x="65" y="318"/>
                  </a:cubicBezTo>
                  <a:cubicBezTo>
                    <a:pt x="64" y="327"/>
                    <a:pt x="62" y="336"/>
                    <a:pt x="62" y="347"/>
                  </a:cubicBezTo>
                  <a:cubicBezTo>
                    <a:pt x="62" y="353"/>
                    <a:pt x="64" y="356"/>
                    <a:pt x="66" y="360"/>
                  </a:cubicBezTo>
                  <a:cubicBezTo>
                    <a:pt x="70" y="363"/>
                    <a:pt x="76" y="365"/>
                    <a:pt x="82" y="365"/>
                  </a:cubicBezTo>
                  <a:cubicBezTo>
                    <a:pt x="90" y="365"/>
                    <a:pt x="97" y="364"/>
                    <a:pt x="101" y="363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6" y="363"/>
                    <a:pt x="108" y="364"/>
                    <a:pt x="108" y="368"/>
                  </a:cubicBezTo>
                  <a:cubicBezTo>
                    <a:pt x="110" y="395"/>
                    <a:pt x="110" y="395"/>
                    <a:pt x="110" y="395"/>
                  </a:cubicBezTo>
                  <a:lnTo>
                    <a:pt x="110" y="3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252C34BD-B2AF-4875-9326-F7CAAB4B33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209" y="5232327"/>
              <a:ext cx="68263" cy="76200"/>
            </a:xfrm>
            <a:custGeom>
              <a:avLst/>
              <a:gdLst>
                <a:gd name="T0" fmla="*/ 258 w 269"/>
                <a:gd name="T1" fmla="*/ 194 h 296"/>
                <a:gd name="T2" fmla="*/ 116 w 269"/>
                <a:gd name="T3" fmla="*/ 296 h 296"/>
                <a:gd name="T4" fmla="*/ 24 w 269"/>
                <a:gd name="T5" fmla="*/ 268 h 296"/>
                <a:gd name="T6" fmla="*/ 0 w 269"/>
                <a:gd name="T7" fmla="*/ 193 h 296"/>
                <a:gd name="T8" fmla="*/ 13 w 269"/>
                <a:gd name="T9" fmla="*/ 96 h 296"/>
                <a:gd name="T10" fmla="*/ 153 w 269"/>
                <a:gd name="T11" fmla="*/ 0 h 296"/>
                <a:gd name="T12" fmla="*/ 247 w 269"/>
                <a:gd name="T13" fmla="*/ 29 h 296"/>
                <a:gd name="T14" fmla="*/ 269 w 269"/>
                <a:gd name="T15" fmla="*/ 104 h 296"/>
                <a:gd name="T16" fmla="*/ 258 w 269"/>
                <a:gd name="T17" fmla="*/ 194 h 296"/>
                <a:gd name="T18" fmla="*/ 196 w 269"/>
                <a:gd name="T19" fmla="*/ 60 h 296"/>
                <a:gd name="T20" fmla="*/ 148 w 269"/>
                <a:gd name="T21" fmla="*/ 44 h 296"/>
                <a:gd name="T22" fmla="*/ 74 w 269"/>
                <a:gd name="T23" fmla="*/ 102 h 296"/>
                <a:gd name="T24" fmla="*/ 63 w 269"/>
                <a:gd name="T25" fmla="*/ 196 h 296"/>
                <a:gd name="T26" fmla="*/ 77 w 269"/>
                <a:gd name="T27" fmla="*/ 240 h 296"/>
                <a:gd name="T28" fmla="*/ 122 w 269"/>
                <a:gd name="T29" fmla="*/ 252 h 296"/>
                <a:gd name="T30" fmla="*/ 198 w 269"/>
                <a:gd name="T31" fmla="*/ 182 h 296"/>
                <a:gd name="T32" fmla="*/ 207 w 269"/>
                <a:gd name="T33" fmla="*/ 104 h 296"/>
                <a:gd name="T34" fmla="*/ 196 w 269"/>
                <a:gd name="T35" fmla="*/ 6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9" h="296">
                  <a:moveTo>
                    <a:pt x="258" y="194"/>
                  </a:moveTo>
                  <a:cubicBezTo>
                    <a:pt x="243" y="253"/>
                    <a:pt x="211" y="296"/>
                    <a:pt x="116" y="296"/>
                  </a:cubicBezTo>
                  <a:cubicBezTo>
                    <a:pt x="70" y="296"/>
                    <a:pt x="42" y="286"/>
                    <a:pt x="24" y="268"/>
                  </a:cubicBezTo>
                  <a:cubicBezTo>
                    <a:pt x="6" y="250"/>
                    <a:pt x="0" y="224"/>
                    <a:pt x="0" y="193"/>
                  </a:cubicBezTo>
                  <a:cubicBezTo>
                    <a:pt x="0" y="161"/>
                    <a:pt x="5" y="126"/>
                    <a:pt x="13" y="96"/>
                  </a:cubicBezTo>
                  <a:cubicBezTo>
                    <a:pt x="29" y="40"/>
                    <a:pt x="63" y="0"/>
                    <a:pt x="153" y="0"/>
                  </a:cubicBezTo>
                  <a:cubicBezTo>
                    <a:pt x="200" y="0"/>
                    <a:pt x="229" y="10"/>
                    <a:pt x="247" y="29"/>
                  </a:cubicBezTo>
                  <a:cubicBezTo>
                    <a:pt x="264" y="48"/>
                    <a:pt x="269" y="73"/>
                    <a:pt x="269" y="104"/>
                  </a:cubicBezTo>
                  <a:cubicBezTo>
                    <a:pt x="269" y="133"/>
                    <a:pt x="264" y="166"/>
                    <a:pt x="258" y="194"/>
                  </a:cubicBezTo>
                  <a:moveTo>
                    <a:pt x="196" y="60"/>
                  </a:moveTo>
                  <a:cubicBezTo>
                    <a:pt x="187" y="49"/>
                    <a:pt x="172" y="44"/>
                    <a:pt x="148" y="44"/>
                  </a:cubicBezTo>
                  <a:cubicBezTo>
                    <a:pt x="99" y="44"/>
                    <a:pt x="82" y="65"/>
                    <a:pt x="74" y="102"/>
                  </a:cubicBezTo>
                  <a:cubicBezTo>
                    <a:pt x="67" y="131"/>
                    <a:pt x="63" y="167"/>
                    <a:pt x="63" y="196"/>
                  </a:cubicBezTo>
                  <a:cubicBezTo>
                    <a:pt x="63" y="215"/>
                    <a:pt x="66" y="230"/>
                    <a:pt x="77" y="240"/>
                  </a:cubicBezTo>
                  <a:cubicBezTo>
                    <a:pt x="86" y="248"/>
                    <a:pt x="100" y="252"/>
                    <a:pt x="122" y="252"/>
                  </a:cubicBezTo>
                  <a:cubicBezTo>
                    <a:pt x="175" y="252"/>
                    <a:pt x="190" y="227"/>
                    <a:pt x="198" y="182"/>
                  </a:cubicBezTo>
                  <a:cubicBezTo>
                    <a:pt x="202" y="158"/>
                    <a:pt x="207" y="127"/>
                    <a:pt x="207" y="104"/>
                  </a:cubicBezTo>
                  <a:cubicBezTo>
                    <a:pt x="207" y="85"/>
                    <a:pt x="205" y="70"/>
                    <a:pt x="196" y="6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4DB46144-D2FB-4BD5-A892-B8CDF09443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823" y="5232327"/>
              <a:ext cx="74614" cy="103188"/>
            </a:xfrm>
            <a:custGeom>
              <a:avLst/>
              <a:gdLst>
                <a:gd name="T0" fmla="*/ 272 w 289"/>
                <a:gd name="T1" fmla="*/ 210 h 402"/>
                <a:gd name="T2" fmla="*/ 145 w 289"/>
                <a:gd name="T3" fmla="*/ 296 h 402"/>
                <a:gd name="T4" fmla="*/ 68 w 289"/>
                <a:gd name="T5" fmla="*/ 287 h 402"/>
                <a:gd name="T6" fmla="*/ 70 w 289"/>
                <a:gd name="T7" fmla="*/ 319 h 402"/>
                <a:gd name="T8" fmla="*/ 62 w 289"/>
                <a:gd name="T9" fmla="*/ 384 h 402"/>
                <a:gd name="T10" fmla="*/ 53 w 289"/>
                <a:gd name="T11" fmla="*/ 394 h 402"/>
                <a:gd name="T12" fmla="*/ 8 w 289"/>
                <a:gd name="T13" fmla="*/ 402 h 402"/>
                <a:gd name="T14" fmla="*/ 6 w 289"/>
                <a:gd name="T15" fmla="*/ 402 h 402"/>
                <a:gd name="T16" fmla="*/ 0 w 289"/>
                <a:gd name="T17" fmla="*/ 396 h 402"/>
                <a:gd name="T18" fmla="*/ 0 w 289"/>
                <a:gd name="T19" fmla="*/ 394 h 402"/>
                <a:gd name="T20" fmla="*/ 41 w 289"/>
                <a:gd name="T21" fmla="*/ 60 h 402"/>
                <a:gd name="T22" fmla="*/ 78 w 289"/>
                <a:gd name="T23" fmla="*/ 17 h 402"/>
                <a:gd name="T24" fmla="*/ 188 w 289"/>
                <a:gd name="T25" fmla="*/ 0 h 402"/>
                <a:gd name="T26" fmla="*/ 267 w 289"/>
                <a:gd name="T27" fmla="*/ 26 h 402"/>
                <a:gd name="T28" fmla="*/ 289 w 289"/>
                <a:gd name="T29" fmla="*/ 103 h 402"/>
                <a:gd name="T30" fmla="*/ 272 w 289"/>
                <a:gd name="T31" fmla="*/ 210 h 402"/>
                <a:gd name="T32" fmla="*/ 216 w 289"/>
                <a:gd name="T33" fmla="*/ 59 h 402"/>
                <a:gd name="T34" fmla="*/ 168 w 289"/>
                <a:gd name="T35" fmla="*/ 45 h 402"/>
                <a:gd name="T36" fmla="*/ 103 w 289"/>
                <a:gd name="T37" fmla="*/ 55 h 402"/>
                <a:gd name="T38" fmla="*/ 79 w 289"/>
                <a:gd name="T39" fmla="*/ 245 h 402"/>
                <a:gd name="T40" fmla="*/ 139 w 289"/>
                <a:gd name="T41" fmla="*/ 253 h 402"/>
                <a:gd name="T42" fmla="*/ 215 w 289"/>
                <a:gd name="T43" fmla="*/ 190 h 402"/>
                <a:gd name="T44" fmla="*/ 226 w 289"/>
                <a:gd name="T45" fmla="*/ 107 h 402"/>
                <a:gd name="T46" fmla="*/ 216 w 289"/>
                <a:gd name="T47" fmla="*/ 5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9" h="402">
                  <a:moveTo>
                    <a:pt x="272" y="210"/>
                  </a:moveTo>
                  <a:cubicBezTo>
                    <a:pt x="255" y="265"/>
                    <a:pt x="219" y="296"/>
                    <a:pt x="145" y="296"/>
                  </a:cubicBezTo>
                  <a:cubicBezTo>
                    <a:pt x="114" y="296"/>
                    <a:pt x="87" y="292"/>
                    <a:pt x="68" y="287"/>
                  </a:cubicBezTo>
                  <a:cubicBezTo>
                    <a:pt x="70" y="319"/>
                    <a:pt x="70" y="319"/>
                    <a:pt x="70" y="319"/>
                  </a:cubicBezTo>
                  <a:cubicBezTo>
                    <a:pt x="62" y="384"/>
                    <a:pt x="62" y="384"/>
                    <a:pt x="62" y="384"/>
                  </a:cubicBezTo>
                  <a:cubicBezTo>
                    <a:pt x="62" y="390"/>
                    <a:pt x="58" y="393"/>
                    <a:pt x="53" y="394"/>
                  </a:cubicBezTo>
                  <a:cubicBezTo>
                    <a:pt x="8" y="402"/>
                    <a:pt x="8" y="402"/>
                    <a:pt x="8" y="402"/>
                  </a:cubicBezTo>
                  <a:cubicBezTo>
                    <a:pt x="6" y="402"/>
                    <a:pt x="6" y="402"/>
                    <a:pt x="6" y="402"/>
                  </a:cubicBezTo>
                  <a:cubicBezTo>
                    <a:pt x="2" y="402"/>
                    <a:pt x="0" y="400"/>
                    <a:pt x="0" y="396"/>
                  </a:cubicBezTo>
                  <a:cubicBezTo>
                    <a:pt x="0" y="395"/>
                    <a:pt x="0" y="395"/>
                    <a:pt x="0" y="39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4" y="34"/>
                    <a:pt x="51" y="26"/>
                    <a:pt x="78" y="17"/>
                  </a:cubicBezTo>
                  <a:cubicBezTo>
                    <a:pt x="109" y="6"/>
                    <a:pt x="152" y="0"/>
                    <a:pt x="188" y="0"/>
                  </a:cubicBezTo>
                  <a:cubicBezTo>
                    <a:pt x="227" y="0"/>
                    <a:pt x="252" y="9"/>
                    <a:pt x="267" y="26"/>
                  </a:cubicBezTo>
                  <a:cubicBezTo>
                    <a:pt x="284" y="43"/>
                    <a:pt x="289" y="69"/>
                    <a:pt x="289" y="103"/>
                  </a:cubicBezTo>
                  <a:cubicBezTo>
                    <a:pt x="289" y="137"/>
                    <a:pt x="283" y="177"/>
                    <a:pt x="272" y="210"/>
                  </a:cubicBezTo>
                  <a:moveTo>
                    <a:pt x="216" y="59"/>
                  </a:moveTo>
                  <a:cubicBezTo>
                    <a:pt x="206" y="47"/>
                    <a:pt x="190" y="45"/>
                    <a:pt x="168" y="45"/>
                  </a:cubicBezTo>
                  <a:cubicBezTo>
                    <a:pt x="141" y="45"/>
                    <a:pt x="103" y="55"/>
                    <a:pt x="103" y="55"/>
                  </a:cubicBezTo>
                  <a:cubicBezTo>
                    <a:pt x="79" y="245"/>
                    <a:pt x="79" y="245"/>
                    <a:pt x="79" y="245"/>
                  </a:cubicBezTo>
                  <a:cubicBezTo>
                    <a:pt x="79" y="245"/>
                    <a:pt x="103" y="253"/>
                    <a:pt x="139" y="253"/>
                  </a:cubicBezTo>
                  <a:cubicBezTo>
                    <a:pt x="182" y="253"/>
                    <a:pt x="203" y="238"/>
                    <a:pt x="215" y="190"/>
                  </a:cubicBezTo>
                  <a:cubicBezTo>
                    <a:pt x="222" y="164"/>
                    <a:pt x="226" y="134"/>
                    <a:pt x="226" y="107"/>
                  </a:cubicBezTo>
                  <a:cubicBezTo>
                    <a:pt x="226" y="84"/>
                    <a:pt x="223" y="69"/>
                    <a:pt x="216" y="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B300F48E-6617-484E-ADAD-24561D92A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0961" y="5232327"/>
              <a:ext cx="117477" cy="74613"/>
            </a:xfrm>
            <a:custGeom>
              <a:avLst/>
              <a:gdLst>
                <a:gd name="T0" fmla="*/ 456 w 459"/>
                <a:gd name="T1" fmla="*/ 97 h 289"/>
                <a:gd name="T2" fmla="*/ 434 w 459"/>
                <a:gd name="T3" fmla="*/ 281 h 289"/>
                <a:gd name="T4" fmla="*/ 424 w 459"/>
                <a:gd name="T5" fmla="*/ 289 h 289"/>
                <a:gd name="T6" fmla="*/ 380 w 459"/>
                <a:gd name="T7" fmla="*/ 289 h 289"/>
                <a:gd name="T8" fmla="*/ 373 w 459"/>
                <a:gd name="T9" fmla="*/ 282 h 289"/>
                <a:gd name="T10" fmla="*/ 373 w 459"/>
                <a:gd name="T11" fmla="*/ 281 h 289"/>
                <a:gd name="T12" fmla="*/ 395 w 459"/>
                <a:gd name="T13" fmla="*/ 98 h 289"/>
                <a:gd name="T14" fmla="*/ 397 w 459"/>
                <a:gd name="T15" fmla="*/ 77 h 289"/>
                <a:gd name="T16" fmla="*/ 389 w 459"/>
                <a:gd name="T17" fmla="*/ 53 h 289"/>
                <a:gd name="T18" fmla="*/ 357 w 459"/>
                <a:gd name="T19" fmla="*/ 44 h 289"/>
                <a:gd name="T20" fmla="*/ 275 w 459"/>
                <a:gd name="T21" fmla="*/ 55 h 289"/>
                <a:gd name="T22" fmla="*/ 247 w 459"/>
                <a:gd name="T23" fmla="*/ 281 h 289"/>
                <a:gd name="T24" fmla="*/ 239 w 459"/>
                <a:gd name="T25" fmla="*/ 289 h 289"/>
                <a:gd name="T26" fmla="*/ 194 w 459"/>
                <a:gd name="T27" fmla="*/ 289 h 289"/>
                <a:gd name="T28" fmla="*/ 186 w 459"/>
                <a:gd name="T29" fmla="*/ 282 h 289"/>
                <a:gd name="T30" fmla="*/ 186 w 459"/>
                <a:gd name="T31" fmla="*/ 281 h 289"/>
                <a:gd name="T32" fmla="*/ 210 w 459"/>
                <a:gd name="T33" fmla="*/ 95 h 289"/>
                <a:gd name="T34" fmla="*/ 211 w 459"/>
                <a:gd name="T35" fmla="*/ 77 h 289"/>
                <a:gd name="T36" fmla="*/ 204 w 459"/>
                <a:gd name="T37" fmla="*/ 52 h 289"/>
                <a:gd name="T38" fmla="*/ 171 w 459"/>
                <a:gd name="T39" fmla="*/ 44 h 289"/>
                <a:gd name="T40" fmla="*/ 89 w 459"/>
                <a:gd name="T41" fmla="*/ 55 h 289"/>
                <a:gd name="T42" fmla="*/ 61 w 459"/>
                <a:gd name="T43" fmla="*/ 281 h 289"/>
                <a:gd name="T44" fmla="*/ 52 w 459"/>
                <a:gd name="T45" fmla="*/ 289 h 289"/>
                <a:gd name="T46" fmla="*/ 8 w 459"/>
                <a:gd name="T47" fmla="*/ 289 h 289"/>
                <a:gd name="T48" fmla="*/ 0 w 459"/>
                <a:gd name="T49" fmla="*/ 282 h 289"/>
                <a:gd name="T50" fmla="*/ 0 w 459"/>
                <a:gd name="T51" fmla="*/ 281 h 289"/>
                <a:gd name="T52" fmla="*/ 28 w 459"/>
                <a:gd name="T53" fmla="*/ 52 h 289"/>
                <a:gd name="T54" fmla="*/ 69 w 459"/>
                <a:gd name="T55" fmla="*/ 15 h 289"/>
                <a:gd name="T56" fmla="*/ 182 w 459"/>
                <a:gd name="T57" fmla="*/ 0 h 289"/>
                <a:gd name="T58" fmla="*/ 252 w 459"/>
                <a:gd name="T59" fmla="*/ 19 h 289"/>
                <a:gd name="T60" fmla="*/ 368 w 459"/>
                <a:gd name="T61" fmla="*/ 0 h 289"/>
                <a:gd name="T62" fmla="*/ 443 w 459"/>
                <a:gd name="T63" fmla="*/ 19 h 289"/>
                <a:gd name="T64" fmla="*/ 459 w 459"/>
                <a:gd name="T65" fmla="*/ 63 h 289"/>
                <a:gd name="T66" fmla="*/ 456 w 459"/>
                <a:gd name="T67" fmla="*/ 9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9" h="289">
                  <a:moveTo>
                    <a:pt x="456" y="97"/>
                  </a:moveTo>
                  <a:cubicBezTo>
                    <a:pt x="434" y="281"/>
                    <a:pt x="434" y="281"/>
                    <a:pt x="434" y="281"/>
                  </a:cubicBezTo>
                  <a:cubicBezTo>
                    <a:pt x="433" y="286"/>
                    <a:pt x="430" y="289"/>
                    <a:pt x="424" y="289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5" y="289"/>
                    <a:pt x="373" y="287"/>
                    <a:pt x="373" y="282"/>
                  </a:cubicBezTo>
                  <a:cubicBezTo>
                    <a:pt x="373" y="281"/>
                    <a:pt x="373" y="281"/>
                    <a:pt x="373" y="281"/>
                  </a:cubicBezTo>
                  <a:cubicBezTo>
                    <a:pt x="395" y="98"/>
                    <a:pt x="395" y="98"/>
                    <a:pt x="395" y="98"/>
                  </a:cubicBezTo>
                  <a:cubicBezTo>
                    <a:pt x="396" y="91"/>
                    <a:pt x="397" y="84"/>
                    <a:pt x="397" y="77"/>
                  </a:cubicBezTo>
                  <a:cubicBezTo>
                    <a:pt x="397" y="66"/>
                    <a:pt x="395" y="58"/>
                    <a:pt x="389" y="53"/>
                  </a:cubicBezTo>
                  <a:cubicBezTo>
                    <a:pt x="383" y="47"/>
                    <a:pt x="372" y="44"/>
                    <a:pt x="357" y="44"/>
                  </a:cubicBezTo>
                  <a:cubicBezTo>
                    <a:pt x="317" y="44"/>
                    <a:pt x="275" y="55"/>
                    <a:pt x="275" y="55"/>
                  </a:cubicBezTo>
                  <a:cubicBezTo>
                    <a:pt x="247" y="281"/>
                    <a:pt x="247" y="281"/>
                    <a:pt x="247" y="281"/>
                  </a:cubicBezTo>
                  <a:cubicBezTo>
                    <a:pt x="247" y="286"/>
                    <a:pt x="244" y="289"/>
                    <a:pt x="239" y="289"/>
                  </a:cubicBezTo>
                  <a:cubicBezTo>
                    <a:pt x="194" y="289"/>
                    <a:pt x="194" y="289"/>
                    <a:pt x="194" y="289"/>
                  </a:cubicBezTo>
                  <a:cubicBezTo>
                    <a:pt x="190" y="289"/>
                    <a:pt x="186" y="287"/>
                    <a:pt x="186" y="282"/>
                  </a:cubicBezTo>
                  <a:cubicBezTo>
                    <a:pt x="186" y="281"/>
                    <a:pt x="186" y="281"/>
                    <a:pt x="186" y="281"/>
                  </a:cubicBezTo>
                  <a:cubicBezTo>
                    <a:pt x="210" y="95"/>
                    <a:pt x="210" y="95"/>
                    <a:pt x="210" y="95"/>
                  </a:cubicBezTo>
                  <a:cubicBezTo>
                    <a:pt x="210" y="89"/>
                    <a:pt x="211" y="83"/>
                    <a:pt x="211" y="77"/>
                  </a:cubicBezTo>
                  <a:cubicBezTo>
                    <a:pt x="211" y="65"/>
                    <a:pt x="209" y="58"/>
                    <a:pt x="204" y="52"/>
                  </a:cubicBezTo>
                  <a:cubicBezTo>
                    <a:pt x="197" y="47"/>
                    <a:pt x="187" y="44"/>
                    <a:pt x="171" y="44"/>
                  </a:cubicBezTo>
                  <a:cubicBezTo>
                    <a:pt x="132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9" y="15"/>
                  </a:cubicBezTo>
                  <a:cubicBezTo>
                    <a:pt x="97" y="7"/>
                    <a:pt x="147" y="0"/>
                    <a:pt x="182" y="0"/>
                  </a:cubicBezTo>
                  <a:cubicBezTo>
                    <a:pt x="216" y="0"/>
                    <a:pt x="239" y="7"/>
                    <a:pt x="252" y="19"/>
                  </a:cubicBezTo>
                  <a:cubicBezTo>
                    <a:pt x="274" y="11"/>
                    <a:pt x="329" y="0"/>
                    <a:pt x="368" y="0"/>
                  </a:cubicBezTo>
                  <a:cubicBezTo>
                    <a:pt x="403" y="0"/>
                    <a:pt x="428" y="5"/>
                    <a:pt x="443" y="19"/>
                  </a:cubicBezTo>
                  <a:cubicBezTo>
                    <a:pt x="454" y="28"/>
                    <a:pt x="459" y="43"/>
                    <a:pt x="459" y="63"/>
                  </a:cubicBezTo>
                  <a:cubicBezTo>
                    <a:pt x="459" y="75"/>
                    <a:pt x="458" y="86"/>
                    <a:pt x="456" y="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9643B496-F2DD-4DBF-8726-91F1AB2A14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42726" y="5232327"/>
              <a:ext cx="66676" cy="76200"/>
            </a:xfrm>
            <a:custGeom>
              <a:avLst/>
              <a:gdLst>
                <a:gd name="T0" fmla="*/ 64 w 261"/>
                <a:gd name="T1" fmla="*/ 184 h 296"/>
                <a:gd name="T2" fmla="*/ 62 w 261"/>
                <a:gd name="T3" fmla="*/ 184 h 296"/>
                <a:gd name="T4" fmla="*/ 62 w 261"/>
                <a:gd name="T5" fmla="*/ 190 h 296"/>
                <a:gd name="T6" fmla="*/ 61 w 261"/>
                <a:gd name="T7" fmla="*/ 194 h 296"/>
                <a:gd name="T8" fmla="*/ 84 w 261"/>
                <a:gd name="T9" fmla="*/ 241 h 296"/>
                <a:gd name="T10" fmla="*/ 140 w 261"/>
                <a:gd name="T11" fmla="*/ 252 h 296"/>
                <a:gd name="T12" fmla="*/ 219 w 261"/>
                <a:gd name="T13" fmla="*/ 239 h 296"/>
                <a:gd name="T14" fmla="*/ 222 w 261"/>
                <a:gd name="T15" fmla="*/ 238 h 296"/>
                <a:gd name="T16" fmla="*/ 228 w 261"/>
                <a:gd name="T17" fmla="*/ 245 h 296"/>
                <a:gd name="T18" fmla="*/ 232 w 261"/>
                <a:gd name="T19" fmla="*/ 270 h 296"/>
                <a:gd name="T20" fmla="*/ 232 w 261"/>
                <a:gd name="T21" fmla="*/ 272 h 296"/>
                <a:gd name="T22" fmla="*/ 225 w 261"/>
                <a:gd name="T23" fmla="*/ 280 h 296"/>
                <a:gd name="T24" fmla="*/ 122 w 261"/>
                <a:gd name="T25" fmla="*/ 296 h 296"/>
                <a:gd name="T26" fmla="*/ 0 w 261"/>
                <a:gd name="T27" fmla="*/ 180 h 296"/>
                <a:gd name="T28" fmla="*/ 42 w 261"/>
                <a:gd name="T29" fmla="*/ 38 h 296"/>
                <a:gd name="T30" fmla="*/ 150 w 261"/>
                <a:gd name="T31" fmla="*/ 0 h 296"/>
                <a:gd name="T32" fmla="*/ 261 w 261"/>
                <a:gd name="T33" fmla="*/ 89 h 296"/>
                <a:gd name="T34" fmla="*/ 64 w 261"/>
                <a:gd name="T35" fmla="*/ 184 h 296"/>
                <a:gd name="T36" fmla="*/ 144 w 261"/>
                <a:gd name="T37" fmla="*/ 43 h 296"/>
                <a:gd name="T38" fmla="*/ 65 w 261"/>
                <a:gd name="T39" fmla="*/ 144 h 296"/>
                <a:gd name="T40" fmla="*/ 202 w 261"/>
                <a:gd name="T41" fmla="*/ 91 h 296"/>
                <a:gd name="T42" fmla="*/ 144 w 261"/>
                <a:gd name="T43" fmla="*/ 4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96">
                  <a:moveTo>
                    <a:pt x="64" y="184"/>
                  </a:moveTo>
                  <a:cubicBezTo>
                    <a:pt x="62" y="184"/>
                    <a:pt x="62" y="184"/>
                    <a:pt x="62" y="184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2" y="192"/>
                    <a:pt x="61" y="193"/>
                    <a:pt x="61" y="194"/>
                  </a:cubicBezTo>
                  <a:cubicBezTo>
                    <a:pt x="61" y="217"/>
                    <a:pt x="69" y="232"/>
                    <a:pt x="84" y="241"/>
                  </a:cubicBezTo>
                  <a:cubicBezTo>
                    <a:pt x="98" y="249"/>
                    <a:pt x="117" y="252"/>
                    <a:pt x="140" y="252"/>
                  </a:cubicBezTo>
                  <a:cubicBezTo>
                    <a:pt x="169" y="252"/>
                    <a:pt x="198" y="244"/>
                    <a:pt x="219" y="239"/>
                  </a:cubicBezTo>
                  <a:cubicBezTo>
                    <a:pt x="220" y="238"/>
                    <a:pt x="221" y="238"/>
                    <a:pt x="222" y="238"/>
                  </a:cubicBezTo>
                  <a:cubicBezTo>
                    <a:pt x="225" y="238"/>
                    <a:pt x="227" y="240"/>
                    <a:pt x="228" y="245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2" y="272"/>
                    <a:pt x="232" y="272"/>
                    <a:pt x="232" y="272"/>
                  </a:cubicBezTo>
                  <a:cubicBezTo>
                    <a:pt x="232" y="276"/>
                    <a:pt x="230" y="279"/>
                    <a:pt x="225" y="280"/>
                  </a:cubicBezTo>
                  <a:cubicBezTo>
                    <a:pt x="192" y="291"/>
                    <a:pt x="157" y="296"/>
                    <a:pt x="122" y="296"/>
                  </a:cubicBezTo>
                  <a:cubicBezTo>
                    <a:pt x="18" y="296"/>
                    <a:pt x="0" y="242"/>
                    <a:pt x="0" y="180"/>
                  </a:cubicBezTo>
                  <a:cubicBezTo>
                    <a:pt x="0" y="122"/>
                    <a:pt x="18" y="64"/>
                    <a:pt x="42" y="38"/>
                  </a:cubicBezTo>
                  <a:cubicBezTo>
                    <a:pt x="67" y="10"/>
                    <a:pt x="105" y="0"/>
                    <a:pt x="150" y="0"/>
                  </a:cubicBezTo>
                  <a:cubicBezTo>
                    <a:pt x="213" y="0"/>
                    <a:pt x="261" y="17"/>
                    <a:pt x="261" y="89"/>
                  </a:cubicBezTo>
                  <a:cubicBezTo>
                    <a:pt x="261" y="177"/>
                    <a:pt x="192" y="184"/>
                    <a:pt x="64" y="184"/>
                  </a:cubicBezTo>
                  <a:moveTo>
                    <a:pt x="144" y="43"/>
                  </a:moveTo>
                  <a:cubicBezTo>
                    <a:pt x="82" y="43"/>
                    <a:pt x="69" y="92"/>
                    <a:pt x="65" y="144"/>
                  </a:cubicBezTo>
                  <a:cubicBezTo>
                    <a:pt x="155" y="139"/>
                    <a:pt x="202" y="144"/>
                    <a:pt x="202" y="91"/>
                  </a:cubicBezTo>
                  <a:cubicBezTo>
                    <a:pt x="202" y="56"/>
                    <a:pt x="178" y="43"/>
                    <a:pt x="144" y="4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DDB5143E-A5AF-4E91-95C3-2DE114F0A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8927" y="5232327"/>
              <a:ext cx="69851" cy="74613"/>
            </a:xfrm>
            <a:custGeom>
              <a:avLst/>
              <a:gdLst>
                <a:gd name="T0" fmla="*/ 269 w 272"/>
                <a:gd name="T1" fmla="*/ 98 h 289"/>
                <a:gd name="T2" fmla="*/ 246 w 272"/>
                <a:gd name="T3" fmla="*/ 281 h 289"/>
                <a:gd name="T4" fmla="*/ 237 w 272"/>
                <a:gd name="T5" fmla="*/ 289 h 289"/>
                <a:gd name="T6" fmla="*/ 193 w 272"/>
                <a:gd name="T7" fmla="*/ 289 h 289"/>
                <a:gd name="T8" fmla="*/ 185 w 272"/>
                <a:gd name="T9" fmla="*/ 282 h 289"/>
                <a:gd name="T10" fmla="*/ 185 w 272"/>
                <a:gd name="T11" fmla="*/ 281 h 289"/>
                <a:gd name="T12" fmla="*/ 208 w 272"/>
                <a:gd name="T13" fmla="*/ 98 h 289"/>
                <a:gd name="T14" fmla="*/ 210 w 272"/>
                <a:gd name="T15" fmla="*/ 75 h 289"/>
                <a:gd name="T16" fmla="*/ 202 w 272"/>
                <a:gd name="T17" fmla="*/ 53 h 289"/>
                <a:gd name="T18" fmla="*/ 170 w 272"/>
                <a:gd name="T19" fmla="*/ 44 h 289"/>
                <a:gd name="T20" fmla="*/ 89 w 272"/>
                <a:gd name="T21" fmla="*/ 55 h 289"/>
                <a:gd name="T22" fmla="*/ 61 w 272"/>
                <a:gd name="T23" fmla="*/ 281 h 289"/>
                <a:gd name="T24" fmla="*/ 52 w 272"/>
                <a:gd name="T25" fmla="*/ 289 h 289"/>
                <a:gd name="T26" fmla="*/ 8 w 272"/>
                <a:gd name="T27" fmla="*/ 289 h 289"/>
                <a:gd name="T28" fmla="*/ 0 w 272"/>
                <a:gd name="T29" fmla="*/ 282 h 289"/>
                <a:gd name="T30" fmla="*/ 0 w 272"/>
                <a:gd name="T31" fmla="*/ 281 h 289"/>
                <a:gd name="T32" fmla="*/ 28 w 272"/>
                <a:gd name="T33" fmla="*/ 52 h 289"/>
                <a:gd name="T34" fmla="*/ 68 w 272"/>
                <a:gd name="T35" fmla="*/ 15 h 289"/>
                <a:gd name="T36" fmla="*/ 181 w 272"/>
                <a:gd name="T37" fmla="*/ 0 h 289"/>
                <a:gd name="T38" fmla="*/ 255 w 272"/>
                <a:gd name="T39" fmla="*/ 17 h 289"/>
                <a:gd name="T40" fmla="*/ 272 w 272"/>
                <a:gd name="T41" fmla="*/ 62 h 289"/>
                <a:gd name="T42" fmla="*/ 269 w 272"/>
                <a:gd name="T43" fmla="*/ 9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289">
                  <a:moveTo>
                    <a:pt x="269" y="98"/>
                  </a:moveTo>
                  <a:cubicBezTo>
                    <a:pt x="246" y="281"/>
                    <a:pt x="246" y="281"/>
                    <a:pt x="246" y="281"/>
                  </a:cubicBezTo>
                  <a:cubicBezTo>
                    <a:pt x="246" y="286"/>
                    <a:pt x="242" y="289"/>
                    <a:pt x="237" y="289"/>
                  </a:cubicBezTo>
                  <a:cubicBezTo>
                    <a:pt x="193" y="289"/>
                    <a:pt x="193" y="289"/>
                    <a:pt x="193" y="289"/>
                  </a:cubicBezTo>
                  <a:cubicBezTo>
                    <a:pt x="188" y="289"/>
                    <a:pt x="185" y="287"/>
                    <a:pt x="185" y="282"/>
                  </a:cubicBezTo>
                  <a:cubicBezTo>
                    <a:pt x="185" y="281"/>
                    <a:pt x="185" y="281"/>
                    <a:pt x="185" y="281"/>
                  </a:cubicBezTo>
                  <a:cubicBezTo>
                    <a:pt x="208" y="98"/>
                    <a:pt x="208" y="98"/>
                    <a:pt x="208" y="98"/>
                  </a:cubicBezTo>
                  <a:cubicBezTo>
                    <a:pt x="209" y="90"/>
                    <a:pt x="210" y="83"/>
                    <a:pt x="210" y="75"/>
                  </a:cubicBezTo>
                  <a:cubicBezTo>
                    <a:pt x="210" y="65"/>
                    <a:pt x="207" y="58"/>
                    <a:pt x="202" y="53"/>
                  </a:cubicBezTo>
                  <a:cubicBezTo>
                    <a:pt x="196" y="47"/>
                    <a:pt x="186" y="44"/>
                    <a:pt x="170" y="44"/>
                  </a:cubicBezTo>
                  <a:cubicBezTo>
                    <a:pt x="131" y="44"/>
                    <a:pt x="89" y="55"/>
                    <a:pt x="89" y="55"/>
                  </a:cubicBezTo>
                  <a:cubicBezTo>
                    <a:pt x="61" y="281"/>
                    <a:pt x="61" y="281"/>
                    <a:pt x="61" y="281"/>
                  </a:cubicBezTo>
                  <a:cubicBezTo>
                    <a:pt x="60" y="286"/>
                    <a:pt x="57" y="289"/>
                    <a:pt x="52" y="289"/>
                  </a:cubicBezTo>
                  <a:cubicBezTo>
                    <a:pt x="8" y="289"/>
                    <a:pt x="8" y="289"/>
                    <a:pt x="8" y="289"/>
                  </a:cubicBezTo>
                  <a:cubicBezTo>
                    <a:pt x="3" y="289"/>
                    <a:pt x="0" y="287"/>
                    <a:pt x="0" y="282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1" y="31"/>
                    <a:pt x="38" y="24"/>
                    <a:pt x="68" y="15"/>
                  </a:cubicBezTo>
                  <a:cubicBezTo>
                    <a:pt x="97" y="7"/>
                    <a:pt x="146" y="0"/>
                    <a:pt x="181" y="0"/>
                  </a:cubicBezTo>
                  <a:cubicBezTo>
                    <a:pt x="215" y="0"/>
                    <a:pt x="240" y="5"/>
                    <a:pt x="255" y="17"/>
                  </a:cubicBezTo>
                  <a:cubicBezTo>
                    <a:pt x="266" y="27"/>
                    <a:pt x="272" y="41"/>
                    <a:pt x="272" y="62"/>
                  </a:cubicBezTo>
                  <a:cubicBezTo>
                    <a:pt x="272" y="73"/>
                    <a:pt x="270" y="86"/>
                    <a:pt x="269" y="9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EF30CB75-8EAE-4261-BFE5-C0CE7EA16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1478" y="5210102"/>
              <a:ext cx="46038" cy="98426"/>
            </a:xfrm>
            <a:custGeom>
              <a:avLst/>
              <a:gdLst>
                <a:gd name="T0" fmla="*/ 173 w 176"/>
                <a:gd name="T1" fmla="*/ 133 h 384"/>
                <a:gd name="T2" fmla="*/ 163 w 176"/>
                <a:gd name="T3" fmla="*/ 141 h 384"/>
                <a:gd name="T4" fmla="*/ 82 w 176"/>
                <a:gd name="T5" fmla="*/ 141 h 384"/>
                <a:gd name="T6" fmla="*/ 63 w 176"/>
                <a:gd name="T7" fmla="*/ 292 h 384"/>
                <a:gd name="T8" fmla="*/ 61 w 176"/>
                <a:gd name="T9" fmla="*/ 313 h 384"/>
                <a:gd name="T10" fmla="*/ 67 w 176"/>
                <a:gd name="T11" fmla="*/ 330 h 384"/>
                <a:gd name="T12" fmla="*/ 97 w 176"/>
                <a:gd name="T13" fmla="*/ 339 h 384"/>
                <a:gd name="T14" fmla="*/ 142 w 176"/>
                <a:gd name="T15" fmla="*/ 333 h 384"/>
                <a:gd name="T16" fmla="*/ 144 w 176"/>
                <a:gd name="T17" fmla="*/ 333 h 384"/>
                <a:gd name="T18" fmla="*/ 149 w 176"/>
                <a:gd name="T19" fmla="*/ 338 h 384"/>
                <a:gd name="T20" fmla="*/ 152 w 176"/>
                <a:gd name="T21" fmla="*/ 364 h 384"/>
                <a:gd name="T22" fmla="*/ 152 w 176"/>
                <a:gd name="T23" fmla="*/ 365 h 384"/>
                <a:gd name="T24" fmla="*/ 145 w 176"/>
                <a:gd name="T25" fmla="*/ 374 h 384"/>
                <a:gd name="T26" fmla="*/ 77 w 176"/>
                <a:gd name="T27" fmla="*/ 384 h 384"/>
                <a:gd name="T28" fmla="*/ 14 w 176"/>
                <a:gd name="T29" fmla="*/ 364 h 384"/>
                <a:gd name="T30" fmla="*/ 0 w 176"/>
                <a:gd name="T31" fmla="*/ 321 h 384"/>
                <a:gd name="T32" fmla="*/ 2 w 176"/>
                <a:gd name="T33" fmla="*/ 291 h 384"/>
                <a:gd name="T34" fmla="*/ 35 w 176"/>
                <a:gd name="T35" fmla="*/ 19 h 384"/>
                <a:gd name="T36" fmla="*/ 45 w 176"/>
                <a:gd name="T37" fmla="*/ 10 h 384"/>
                <a:gd name="T38" fmla="*/ 90 w 176"/>
                <a:gd name="T39" fmla="*/ 0 h 384"/>
                <a:gd name="T40" fmla="*/ 92 w 176"/>
                <a:gd name="T41" fmla="*/ 0 h 384"/>
                <a:gd name="T42" fmla="*/ 98 w 176"/>
                <a:gd name="T43" fmla="*/ 7 h 384"/>
                <a:gd name="T44" fmla="*/ 98 w 176"/>
                <a:gd name="T45" fmla="*/ 8 h 384"/>
                <a:gd name="T46" fmla="*/ 87 w 176"/>
                <a:gd name="T47" fmla="*/ 96 h 384"/>
                <a:gd name="T48" fmla="*/ 169 w 176"/>
                <a:gd name="T49" fmla="*/ 96 h 384"/>
                <a:gd name="T50" fmla="*/ 176 w 176"/>
                <a:gd name="T51" fmla="*/ 103 h 384"/>
                <a:gd name="T52" fmla="*/ 176 w 176"/>
                <a:gd name="T53" fmla="*/ 104 h 384"/>
                <a:gd name="T54" fmla="*/ 173 w 176"/>
                <a:gd name="T55" fmla="*/ 13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84">
                  <a:moveTo>
                    <a:pt x="173" y="133"/>
                  </a:moveTo>
                  <a:cubicBezTo>
                    <a:pt x="172" y="138"/>
                    <a:pt x="168" y="141"/>
                    <a:pt x="163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63" y="292"/>
                    <a:pt x="63" y="292"/>
                    <a:pt x="63" y="292"/>
                  </a:cubicBezTo>
                  <a:cubicBezTo>
                    <a:pt x="62" y="299"/>
                    <a:pt x="61" y="306"/>
                    <a:pt x="61" y="313"/>
                  </a:cubicBezTo>
                  <a:cubicBezTo>
                    <a:pt x="61" y="320"/>
                    <a:pt x="63" y="326"/>
                    <a:pt x="67" y="330"/>
                  </a:cubicBezTo>
                  <a:cubicBezTo>
                    <a:pt x="72" y="336"/>
                    <a:pt x="83" y="339"/>
                    <a:pt x="97" y="339"/>
                  </a:cubicBezTo>
                  <a:cubicBezTo>
                    <a:pt x="113" y="339"/>
                    <a:pt x="132" y="335"/>
                    <a:pt x="142" y="333"/>
                  </a:cubicBezTo>
                  <a:cubicBezTo>
                    <a:pt x="144" y="333"/>
                    <a:pt x="144" y="333"/>
                    <a:pt x="144" y="333"/>
                  </a:cubicBezTo>
                  <a:cubicBezTo>
                    <a:pt x="147" y="333"/>
                    <a:pt x="149" y="335"/>
                    <a:pt x="149" y="338"/>
                  </a:cubicBezTo>
                  <a:cubicBezTo>
                    <a:pt x="152" y="364"/>
                    <a:pt x="152" y="364"/>
                    <a:pt x="152" y="364"/>
                  </a:cubicBezTo>
                  <a:cubicBezTo>
                    <a:pt x="152" y="365"/>
                    <a:pt x="152" y="365"/>
                    <a:pt x="152" y="365"/>
                  </a:cubicBezTo>
                  <a:cubicBezTo>
                    <a:pt x="152" y="369"/>
                    <a:pt x="149" y="372"/>
                    <a:pt x="145" y="374"/>
                  </a:cubicBezTo>
                  <a:cubicBezTo>
                    <a:pt x="135" y="377"/>
                    <a:pt x="111" y="384"/>
                    <a:pt x="77" y="384"/>
                  </a:cubicBezTo>
                  <a:cubicBezTo>
                    <a:pt x="48" y="384"/>
                    <a:pt x="27" y="378"/>
                    <a:pt x="14" y="364"/>
                  </a:cubicBezTo>
                  <a:cubicBezTo>
                    <a:pt x="5" y="354"/>
                    <a:pt x="0" y="340"/>
                    <a:pt x="0" y="321"/>
                  </a:cubicBezTo>
                  <a:cubicBezTo>
                    <a:pt x="0" y="311"/>
                    <a:pt x="1" y="301"/>
                    <a:pt x="2" y="291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3"/>
                    <a:pt x="39" y="11"/>
                    <a:pt x="45" y="1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6" y="0"/>
                    <a:pt x="98" y="3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73" y="96"/>
                    <a:pt x="176" y="98"/>
                    <a:pt x="176" y="103"/>
                  </a:cubicBezTo>
                  <a:cubicBezTo>
                    <a:pt x="176" y="104"/>
                    <a:pt x="176" y="104"/>
                    <a:pt x="176" y="104"/>
                  </a:cubicBezTo>
                  <a:lnTo>
                    <a:pt x="173" y="1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BC09C770-EAEE-4577-80A7-ED1B8F5F0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54274" y="6366944"/>
            <a:ext cx="259766" cy="3520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457E05D-BFA5-4696-96EF-CFA1C5CA37B3}"/>
              </a:ext>
            </a:extLst>
          </p:cNvPr>
          <p:cNvSpPr/>
          <p:nvPr userDrawn="1"/>
        </p:nvSpPr>
        <p:spPr>
          <a:xfrm>
            <a:off x="11687918" y="6364421"/>
            <a:ext cx="361025" cy="361025"/>
          </a:xfrm>
          <a:custGeom>
            <a:avLst/>
            <a:gdLst>
              <a:gd name="connsiteX0" fmla="*/ 209667 w 209550"/>
              <a:gd name="connsiteY0" fmla="*/ 104775 h 209550"/>
              <a:gd name="connsiteX1" fmla="*/ 104892 w 209550"/>
              <a:gd name="connsiteY1" fmla="*/ 209550 h 209550"/>
              <a:gd name="connsiteX2" fmla="*/ 117 w 209550"/>
              <a:gd name="connsiteY2" fmla="*/ 104775 h 209550"/>
              <a:gd name="connsiteX3" fmla="*/ 104892 w 209550"/>
              <a:gd name="connsiteY3" fmla="*/ 0 h 209550"/>
              <a:gd name="connsiteX4" fmla="*/ 209667 w 209550"/>
              <a:gd name="connsiteY4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" h="209550">
                <a:moveTo>
                  <a:pt x="209667" y="104775"/>
                </a:moveTo>
                <a:cubicBezTo>
                  <a:pt x="209667" y="162641"/>
                  <a:pt x="162758" y="209550"/>
                  <a:pt x="104892" y="209550"/>
                </a:cubicBezTo>
                <a:cubicBezTo>
                  <a:pt x="47026" y="209550"/>
                  <a:pt x="117" y="162641"/>
                  <a:pt x="117" y="104775"/>
                </a:cubicBezTo>
                <a:cubicBezTo>
                  <a:pt x="117" y="46909"/>
                  <a:pt x="47026" y="0"/>
                  <a:pt x="104892" y="0"/>
                </a:cubicBezTo>
                <a:cubicBezTo>
                  <a:pt x="162758" y="0"/>
                  <a:pt x="209667" y="46909"/>
                  <a:pt x="209667" y="10477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3EC0BCB9-155E-45E3-B273-3BA336209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7286" y="6356350"/>
            <a:ext cx="4817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AB64F881-AFA3-478E-B3E3-B8B66EC857F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00984E8-DEB3-48C6-9015-264E092588A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12598" y="132554"/>
            <a:ext cx="883227" cy="88322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9454B6A-8FEC-4E74-919D-E38D88B3A6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4790" y="0"/>
            <a:ext cx="7467210" cy="494433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362A758-E391-44D7-92AE-9168AEC36CC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38200" y="5767711"/>
            <a:ext cx="2053800" cy="10902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F6DFC77-99A4-46AE-A4CA-BD075A6E268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0160" y="6127768"/>
            <a:ext cx="5311988" cy="73531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4C62D616-42C1-441B-9923-62A7FF7A893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2192" y="5941207"/>
            <a:ext cx="1331167" cy="92547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25B9AD1-7DBC-4ECE-A9E7-BBBFFED4F26D}"/>
              </a:ext>
            </a:extLst>
          </p:cNvPr>
          <p:cNvSpPr/>
          <p:nvPr userDrawn="1"/>
        </p:nvSpPr>
        <p:spPr>
          <a:xfrm rot="21238560">
            <a:off x="3904565" y="6390663"/>
            <a:ext cx="239830" cy="239830"/>
          </a:xfrm>
          <a:custGeom>
            <a:avLst/>
            <a:gdLst>
              <a:gd name="connsiteX0" fmla="*/ 240557 w 239830"/>
              <a:gd name="connsiteY0" fmla="*/ 119829 h 239830"/>
              <a:gd name="connsiteX1" fmla="*/ 120565 w 239830"/>
              <a:gd name="connsiteY1" fmla="*/ -10 h 239830"/>
              <a:gd name="connsiteX2" fmla="*/ 726 w 239830"/>
              <a:gd name="connsiteY2" fmla="*/ 119981 h 239830"/>
              <a:gd name="connsiteX3" fmla="*/ 120641 w 239830"/>
              <a:gd name="connsiteY3" fmla="*/ 239820 h 239830"/>
              <a:gd name="connsiteX4" fmla="*/ 240557 w 239830"/>
              <a:gd name="connsiteY4" fmla="*/ 119905 h 239830"/>
              <a:gd name="connsiteX5" fmla="*/ 240557 w 239830"/>
              <a:gd name="connsiteY5" fmla="*/ 119829 h 23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830" h="239830">
                <a:moveTo>
                  <a:pt x="240557" y="119829"/>
                </a:moveTo>
                <a:cubicBezTo>
                  <a:pt x="240519" y="53605"/>
                  <a:pt x="186789" y="-48"/>
                  <a:pt x="120565" y="-10"/>
                </a:cubicBezTo>
                <a:cubicBezTo>
                  <a:pt x="54341" y="28"/>
                  <a:pt x="688" y="53757"/>
                  <a:pt x="726" y="119981"/>
                </a:cubicBezTo>
                <a:cubicBezTo>
                  <a:pt x="764" y="186177"/>
                  <a:pt x="54446" y="239820"/>
                  <a:pt x="120641" y="239820"/>
                </a:cubicBezTo>
                <a:cubicBezTo>
                  <a:pt x="186865" y="239820"/>
                  <a:pt x="240557" y="186129"/>
                  <a:pt x="240557" y="119905"/>
                </a:cubicBezTo>
                <a:cubicBezTo>
                  <a:pt x="240557" y="119876"/>
                  <a:pt x="240557" y="119857"/>
                  <a:pt x="240557" y="119829"/>
                </a:cubicBezTo>
                <a:close/>
              </a:path>
            </a:pathLst>
          </a:custGeom>
          <a:gradFill>
            <a:gsLst>
              <a:gs pos="0">
                <a:srgbClr val="FE09BA"/>
              </a:gs>
              <a:gs pos="83000">
                <a:srgbClr val="E622B0"/>
              </a:gs>
              <a:gs pos="100000">
                <a:srgbClr val="CF0497"/>
              </a:gs>
            </a:gsLst>
            <a:lin ang="4200000" scaled="0"/>
          </a:gradFill>
          <a:ln w="9522" cap="flat">
            <a:noFill/>
            <a:prstDash val="solid"/>
            <a:miter/>
          </a:ln>
          <a:effectLst>
            <a:outerShdw blurRad="152400" dist="266700" dir="2700000" algn="tl" rotWithShape="0">
              <a:prstClr val="black">
                <a:alpha val="16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77" r:id="rId2"/>
    <p:sldLayoutId id="2147483731" r:id="rId3"/>
    <p:sldLayoutId id="2147483732" r:id="rId4"/>
    <p:sldLayoutId id="2147483738" r:id="rId5"/>
    <p:sldLayoutId id="2147483790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pring.io/spring-data/r2dbc/docs/current/reference/html/#get-started:first-steps:what" TargetMode="External"/><Relationship Id="rId3" Type="http://schemas.openxmlformats.org/officeDocument/2006/relationships/hyperlink" Target="https://nodejs.org/en/docs/guides/blocking-vs-non-blocking" TargetMode="External"/><Relationship Id="rId7" Type="http://schemas.openxmlformats.org/officeDocument/2006/relationships/hyperlink" Target="https://projectreactor.io/docs/core/release/reference/#intro-reactive" TargetMode="External"/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docs.spring.io/spring-framework/reference/web/webflux/new-framework.html" TargetMode="External"/><Relationship Id="rId5" Type="http://schemas.openxmlformats.org/officeDocument/2006/relationships/hyperlink" Target="https://spring.io/reactive" TargetMode="External"/><Relationship Id="rId4" Type="http://schemas.openxmlformats.org/officeDocument/2006/relationships/hyperlink" Target="https://nodejs.org/en/docs/guides/event-loop-timers-and-nexttic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4673E3-ED6E-4D51-BCF4-51A0BDDB83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19810" y="1624654"/>
            <a:ext cx="7117321" cy="1087724"/>
          </a:xfrm>
        </p:spPr>
        <p:txBody>
          <a:bodyPr/>
          <a:lstStyle/>
          <a:p>
            <a:r>
              <a:rPr lang="en-US" sz="4800" b="1" dirty="0"/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36795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3BA0-504F-4394-BB8D-0AADDB92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604155"/>
            <a:ext cx="10515600" cy="475569"/>
          </a:xfrm>
        </p:spPr>
        <p:txBody>
          <a:bodyPr/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02CD6-7CF0-44FA-A34F-7EDF8A596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555293"/>
            <a:ext cx="11210116" cy="46985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cs typeface="Segoe UI"/>
              </a:rPr>
              <a:t>The Reactive Manifesto</a:t>
            </a:r>
            <a:r>
              <a:rPr lang="en-US" sz="2800" dirty="0"/>
              <a:t>.</a:t>
            </a:r>
          </a:p>
          <a:p>
            <a:pPr marL="285750" lvl="0" indent="-285750">
              <a:lnSpc>
                <a:spcPct val="100000"/>
              </a:lnSpc>
            </a:pPr>
            <a:r>
              <a:rPr lang="en-US" sz="2800" dirty="0"/>
              <a:t>Overview of Blocking vs Non-Blocking Code</a:t>
            </a:r>
          </a:p>
          <a:p>
            <a:pPr marL="285750" lvl="0" indent="-285750">
              <a:lnSpc>
                <a:spcPct val="100000"/>
              </a:lnSpc>
            </a:pPr>
            <a:r>
              <a:rPr lang="en-US" sz="2800" dirty="0"/>
              <a:t>The Node.js Event Loop</a:t>
            </a:r>
          </a:p>
          <a:p>
            <a:pPr marL="285750" indent="-285750">
              <a:lnSpc>
                <a:spcPct val="100000"/>
              </a:lnSpc>
            </a:pPr>
            <a:r>
              <a:rPr lang="en-US" sz="2800" dirty="0"/>
              <a:t>Project </a:t>
            </a:r>
            <a:r>
              <a:rPr lang="en-US" sz="2800"/>
              <a:t>Reactor Overview</a:t>
            </a:r>
            <a:endParaRPr lang="en-US" sz="2800" dirty="0"/>
          </a:p>
          <a:p>
            <a:pPr marL="285750" lvl="0" indent="-285750">
              <a:lnSpc>
                <a:spcPct val="100000"/>
              </a:lnSpc>
            </a:pPr>
            <a:r>
              <a:rPr lang="en-US" sz="2800" dirty="0"/>
              <a:t>Spring </a:t>
            </a:r>
            <a:r>
              <a:rPr lang="en-US" sz="2800" dirty="0" err="1"/>
              <a:t>WebFlux</a:t>
            </a:r>
            <a:r>
              <a:rPr lang="en-US" sz="2800" dirty="0"/>
              <a:t> Concurrency Model</a:t>
            </a:r>
          </a:p>
          <a:p>
            <a:pPr marL="285750" lvl="0" indent="-285750">
              <a:lnSpc>
                <a:spcPct val="100000"/>
              </a:lnSpc>
            </a:pPr>
            <a:r>
              <a:rPr lang="en-US" sz="2800" dirty="0"/>
              <a:t>R2DBC  ( Reactive Relational Database Connectivity )</a:t>
            </a:r>
          </a:p>
          <a:p>
            <a:pPr marL="285750" lvl="0" indent="-285750">
              <a:lnSpc>
                <a:spcPct val="100000"/>
              </a:lnSpc>
            </a:pPr>
            <a:endParaRPr lang="en-US" sz="2800" dirty="0"/>
          </a:p>
          <a:p>
            <a:pPr marL="285750" lvl="0" indent="-285750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5C351-2CE3-47D7-96A9-9F42D996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7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C4B0-7E73-495C-945B-F3445FBE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541031"/>
            <a:ext cx="10515600" cy="475569"/>
          </a:xfrm>
        </p:spPr>
        <p:txBody>
          <a:bodyPr/>
          <a:lstStyle/>
          <a:p>
            <a:r>
              <a:rPr lang="en-US" sz="4000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08005-D56B-4381-A918-85F49FC8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4F881-AFA3-478E-B3E3-B8B66EC857F2}" type="slidenum">
              <a:rPr lang="en-US" smtClean="0"/>
              <a:t>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D5A4FE-B314-4C1E-A8EB-3DF8FB8B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80" y="1380632"/>
            <a:ext cx="11210116" cy="46985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cs typeface="Segoe UI"/>
                <a:hlinkClick r:id="rId2"/>
              </a:rPr>
              <a:t>https://www.reactivemanifesto.org/</a:t>
            </a:r>
            <a:endParaRPr lang="en-US" sz="2400" dirty="0">
              <a:cs typeface="Segoe UI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hlinkClick r:id="rId3"/>
              </a:rPr>
              <a:t>https://nodejs.org/en/docs/guides/blocking-vs-non-blocking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>
                <a:hlinkClick r:id="rId4"/>
              </a:rPr>
              <a:t>https://nodejs.org/en/docs/guides/event-loop-timers-and-nexttick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>
                <a:hlinkClick r:id="rId5"/>
              </a:rPr>
              <a:t>https://spring.io/reactive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>
                <a:hlinkClick r:id="rId6"/>
              </a:rPr>
              <a:t>https://docs.spring.io/spring-framework/reference/web/webflux/new-framework.html</a:t>
            </a: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>
                <a:hlinkClick r:id="rId7"/>
              </a:rPr>
              <a:t>https://projectreactor.io/docs/core/release/reference/#intro-reactive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hlinkClick r:id="rId8"/>
              </a:rPr>
              <a:t>https</a:t>
            </a:r>
            <a:r>
              <a:rPr lang="en-US" sz="2400" dirty="0">
                <a:hlinkClick r:id="rId8"/>
              </a:rPr>
              <a:t>://docs.spring.io/spring-data/r2dbc/docs/current/reference/html/#get-started:first-steps:what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580595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_Female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Products_Platforms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-ContentFonts">
      <a:majorFont>
        <a:latin typeface="Max-SemiBold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ankYou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BLANK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Covers_Female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_Left Title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-ContentFonts">
      <a:majorFont>
        <a:latin typeface="Max-SemiBold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hankYou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ue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-ContentFonts">
      <a:majorFont>
        <a:latin typeface="Max-SemiBold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_Center Title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-ContentFonts">
      <a:majorFont>
        <a:latin typeface="Max-SemiBold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s_Male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s_Group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vers_Senior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genda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eparators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 Fonts">
      <a:majorFont>
        <a:latin typeface="Max-Regular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Left Title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00B8FF"/>
      </a:accent1>
      <a:accent2>
        <a:srgbClr val="A6E51C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-ContentFonts">
      <a:majorFont>
        <a:latin typeface="Max-SemiBold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enter Title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-ContentFonts">
      <a:majorFont>
        <a:latin typeface="Max-SemiBold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Blue">
  <a:themeElements>
    <a:clrScheme name="LinkDev Colors">
      <a:dk1>
        <a:sysClr val="windowText" lastClr="000000"/>
      </a:dk1>
      <a:lt1>
        <a:sysClr val="window" lastClr="FFFFFF"/>
      </a:lt1>
      <a:dk2>
        <a:srgbClr val="323232"/>
      </a:dk2>
      <a:lt2>
        <a:srgbClr val="CFCFCF"/>
      </a:lt2>
      <a:accent1>
        <a:srgbClr val="A6E51C"/>
      </a:accent1>
      <a:accent2>
        <a:srgbClr val="00B8FF"/>
      </a:accent2>
      <a:accent3>
        <a:srgbClr val="FF7C16"/>
      </a:accent3>
      <a:accent4>
        <a:srgbClr val="F016B4"/>
      </a:accent4>
      <a:accent5>
        <a:srgbClr val="2437AC"/>
      </a:accent5>
      <a:accent6>
        <a:srgbClr val="10B63E"/>
      </a:accent6>
      <a:hlink>
        <a:srgbClr val="0563C1"/>
      </a:hlink>
      <a:folHlink>
        <a:srgbClr val="954F72"/>
      </a:folHlink>
    </a:clrScheme>
    <a:fontScheme name="LinkDev-ContentFonts">
      <a:majorFont>
        <a:latin typeface="Max-SemiBold"/>
        <a:ea typeface=""/>
        <a:cs typeface="Cairo"/>
      </a:majorFont>
      <a:minorFont>
        <a:latin typeface="Open Sans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2296797D06F24DAE1F5154BFB3F1D5" ma:contentTypeVersion="5" ma:contentTypeDescription="Create a new document." ma:contentTypeScope="" ma:versionID="7a84eeb5efea20ce428fa8b4ecf09cf7">
  <xsd:schema xmlns:xsd="http://www.w3.org/2001/XMLSchema" xmlns:xs="http://www.w3.org/2001/XMLSchema" xmlns:p="http://schemas.microsoft.com/office/2006/metadata/properties" xmlns:ns2="648f1289-89af-4340-8bd7-907090fcbe46" targetNamespace="http://schemas.microsoft.com/office/2006/metadata/properties" ma:root="true" ma:fieldsID="b64bda4f18b0c84772749d1f88ab30c3" ns2:_="">
    <xsd:import namespace="648f1289-89af-4340-8bd7-907090fcbe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f1289-89af-4340-8bd7-907090fcb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12736-EAC9-4133-A0A4-26E0F614F02B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648f1289-89af-4340-8bd7-907090fcbe46"/>
    <ds:schemaRef ds:uri="http://purl.org/dc/terms/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9D6E695-10CB-44F3-8A84-1EC5E48A0C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8f1289-89af-4340-8bd7-907090fcbe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D67C62-5129-44D5-BEE7-4C4AC88056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7230</TotalTime>
  <Words>136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3</vt:i4>
      </vt:variant>
    </vt:vector>
  </HeadingPairs>
  <TitlesOfParts>
    <vt:vector size="26" baseType="lpstr">
      <vt:lpstr>Calibri</vt:lpstr>
      <vt:lpstr>Max-SemiBold</vt:lpstr>
      <vt:lpstr>Max-Bold</vt:lpstr>
      <vt:lpstr>Arial</vt:lpstr>
      <vt:lpstr>Max-Regular</vt:lpstr>
      <vt:lpstr>Open Sans</vt:lpstr>
      <vt:lpstr>Covers_Female</vt:lpstr>
      <vt:lpstr>Covers_Male</vt:lpstr>
      <vt:lpstr>Covers_Group</vt:lpstr>
      <vt:lpstr>Covers_Senior</vt:lpstr>
      <vt:lpstr>Agenda</vt:lpstr>
      <vt:lpstr>Separators</vt:lpstr>
      <vt:lpstr>Left Title</vt:lpstr>
      <vt:lpstr>Center Title</vt:lpstr>
      <vt:lpstr>Blue</vt:lpstr>
      <vt:lpstr>Products_Platforms</vt:lpstr>
      <vt:lpstr>ThankYou</vt:lpstr>
      <vt:lpstr>BLANK</vt:lpstr>
      <vt:lpstr>1_Covers_Female</vt:lpstr>
      <vt:lpstr>1_Left Title</vt:lpstr>
      <vt:lpstr>1_ThankYou</vt:lpstr>
      <vt:lpstr>1_Blue</vt:lpstr>
      <vt:lpstr>1_Center Title</vt:lpstr>
      <vt:lpstr>PowerPoint Presentation</vt:lpstr>
      <vt:lpstr>Agenda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Kayyali</dc:creator>
  <cp:lastModifiedBy>Bishoy Adly</cp:lastModifiedBy>
  <cp:revision>228</cp:revision>
  <dcterms:created xsi:type="dcterms:W3CDTF">2021-08-31T09:03:45Z</dcterms:created>
  <dcterms:modified xsi:type="dcterms:W3CDTF">2023-10-02T10:36:36Z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0x010100262296797D06F24DAE1F5154BFB3F1D5</vt:lpwstr>
  </property>
</Properties>
</file>